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96" r:id="rId19"/>
    <p:sldId id="297" r:id="rId20"/>
    <p:sldId id="298" r:id="rId21"/>
    <p:sldId id="299" r:id="rId22"/>
    <p:sldId id="300" r:id="rId23"/>
    <p:sldId id="301" r:id="rId24"/>
    <p:sldId id="302" r:id="rId25"/>
    <p:sldId id="303" r:id="rId26"/>
    <p:sldId id="304" r:id="rId27"/>
    <p:sldId id="30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65" r:id="rId48"/>
    <p:sldId id="266" r:id="rId49"/>
    <p:sldId id="295" r:id="rId50"/>
  </p:sldIdLst>
  <p:sldSz cx="18288000" cy="10287000"/>
  <p:notesSz cx="6858000" cy="9144000"/>
  <p:embeddedFontLst>
    <p:embeddedFont>
      <p:font typeface="Calibri" panose="020F0502020204030204" pitchFamily="34" charset="0"/>
      <p:regular r:id="rId52"/>
      <p:bold r:id="rId53"/>
      <p:italic r:id="rId54"/>
      <p:boldItalic r:id="rId55"/>
    </p:embeddedFont>
    <p:embeddedFont>
      <p:font typeface="Canva Sans" panose="020B0503030501040103" pitchFamily="34" charset="0"/>
      <p:regular r:id="rId56"/>
    </p:embeddedFont>
    <p:embeddedFont>
      <p:font typeface="Canva Sans Bold" panose="020B0803030501040103" pitchFamily="34" charset="0"/>
      <p:regular r:id="rId57"/>
      <p:bold r:id="rId58"/>
    </p:embeddedFont>
    <p:embeddedFont>
      <p:font typeface="Public Sans" pitchFamily="2" charset="77"/>
      <p:regular r:id="rId59"/>
    </p:embeddedFont>
    <p:embeddedFont>
      <p:font typeface="Public Sans Bold" pitchFamily="2" charset="77"/>
      <p:regular r:id="rId60"/>
    </p:embeddedFont>
    <p:embeddedFont>
      <p:font typeface="Public Sans Bold Italics" pitchFamily="2" charset="77"/>
      <p:regular r:id="rId61"/>
      <p: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46" autoAdjust="0"/>
    <p:restoredTop sz="94652" autoAdjust="0"/>
  </p:normalViewPr>
  <p:slideViewPr>
    <p:cSldViewPr>
      <p:cViewPr varScale="1">
        <p:scale>
          <a:sx n="67" d="100"/>
          <a:sy n="67" d="100"/>
        </p:scale>
        <p:origin x="17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7479-6880-F84C-B931-3163282A926B}"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F6C3A-8BE4-4B46-A4B0-1EB878ACDD6B}" type="slidenum">
              <a:rPr lang="en-US" smtClean="0"/>
              <a:t>‹#›</a:t>
            </a:fld>
            <a:endParaRPr lang="en-US"/>
          </a:p>
        </p:txBody>
      </p:sp>
    </p:spTree>
    <p:extLst>
      <p:ext uri="{BB962C8B-B14F-4D97-AF65-F5344CB8AC3E}">
        <p14:creationId xmlns:p14="http://schemas.microsoft.com/office/powerpoint/2010/main" val="345012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19</a:t>
            </a:fld>
            <a:endParaRPr lang="en-GB"/>
          </a:p>
        </p:txBody>
      </p:sp>
    </p:spTree>
    <p:extLst>
      <p:ext uri="{BB962C8B-B14F-4D97-AF65-F5344CB8AC3E}">
        <p14:creationId xmlns:p14="http://schemas.microsoft.com/office/powerpoint/2010/main" val="381467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21</a:t>
            </a:fld>
            <a:endParaRPr lang="en-GB"/>
          </a:p>
        </p:txBody>
      </p:sp>
    </p:spTree>
    <p:extLst>
      <p:ext uri="{BB962C8B-B14F-4D97-AF65-F5344CB8AC3E}">
        <p14:creationId xmlns:p14="http://schemas.microsoft.com/office/powerpoint/2010/main" val="381721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22</a:t>
            </a:fld>
            <a:endParaRPr lang="en-GB"/>
          </a:p>
        </p:txBody>
      </p:sp>
    </p:spTree>
    <p:extLst>
      <p:ext uri="{BB962C8B-B14F-4D97-AF65-F5344CB8AC3E}">
        <p14:creationId xmlns:p14="http://schemas.microsoft.com/office/powerpoint/2010/main" val="396437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23</a:t>
            </a:fld>
            <a:endParaRPr lang="en-GB"/>
          </a:p>
        </p:txBody>
      </p:sp>
    </p:spTree>
    <p:extLst>
      <p:ext uri="{BB962C8B-B14F-4D97-AF65-F5344CB8AC3E}">
        <p14:creationId xmlns:p14="http://schemas.microsoft.com/office/powerpoint/2010/main" val="349655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24</a:t>
            </a:fld>
            <a:endParaRPr lang="en-GB"/>
          </a:p>
        </p:txBody>
      </p:sp>
    </p:spTree>
    <p:extLst>
      <p:ext uri="{BB962C8B-B14F-4D97-AF65-F5344CB8AC3E}">
        <p14:creationId xmlns:p14="http://schemas.microsoft.com/office/powerpoint/2010/main" val="352861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26</a:t>
            </a:fld>
            <a:endParaRPr lang="en-GB"/>
          </a:p>
        </p:txBody>
      </p:sp>
    </p:spTree>
    <p:extLst>
      <p:ext uri="{BB962C8B-B14F-4D97-AF65-F5344CB8AC3E}">
        <p14:creationId xmlns:p14="http://schemas.microsoft.com/office/powerpoint/2010/main" val="3628943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jpeg"/><Relationship Id="rId7"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3.jpe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4.xml.rels><?xml version="1.0" encoding="UTF-8" standalone="yes"?>
<Relationships xmlns="http://schemas.openxmlformats.org/package/2006/relationships"><Relationship Id="rId13" Type="http://schemas.openxmlformats.org/officeDocument/2006/relationships/image" Target="../media/image65.svg"/><Relationship Id="rId18" Type="http://schemas.openxmlformats.org/officeDocument/2006/relationships/image" Target="../media/image70.png"/><Relationship Id="rId26" Type="http://schemas.openxmlformats.org/officeDocument/2006/relationships/image" Target="../media/image78.png"/><Relationship Id="rId39" Type="http://schemas.openxmlformats.org/officeDocument/2006/relationships/image" Target="../media/image91.svg"/><Relationship Id="rId21" Type="http://schemas.openxmlformats.org/officeDocument/2006/relationships/image" Target="../media/image73.svg"/><Relationship Id="rId34" Type="http://schemas.openxmlformats.org/officeDocument/2006/relationships/image" Target="../media/image86.png"/><Relationship Id="rId42" Type="http://schemas.openxmlformats.org/officeDocument/2006/relationships/image" Target="../media/image94.png"/><Relationship Id="rId47" Type="http://schemas.openxmlformats.org/officeDocument/2006/relationships/image" Target="../media/image99.svg"/><Relationship Id="rId50" Type="http://schemas.openxmlformats.org/officeDocument/2006/relationships/image" Target="../media/image102.png"/><Relationship Id="rId55" Type="http://schemas.openxmlformats.org/officeDocument/2006/relationships/image" Target="../media/image107.svg"/><Relationship Id="rId7" Type="http://schemas.openxmlformats.org/officeDocument/2006/relationships/image" Target="../media/image59.svg"/><Relationship Id="rId2" Type="http://schemas.openxmlformats.org/officeDocument/2006/relationships/image" Target="../media/image54.png"/><Relationship Id="rId16" Type="http://schemas.openxmlformats.org/officeDocument/2006/relationships/image" Target="../media/image68.png"/><Relationship Id="rId29" Type="http://schemas.openxmlformats.org/officeDocument/2006/relationships/image" Target="../media/image81.svg"/><Relationship Id="rId11" Type="http://schemas.openxmlformats.org/officeDocument/2006/relationships/image" Target="../media/image63.sv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89.svg"/><Relationship Id="rId40" Type="http://schemas.openxmlformats.org/officeDocument/2006/relationships/image" Target="../media/image92.png"/><Relationship Id="rId45" Type="http://schemas.openxmlformats.org/officeDocument/2006/relationships/image" Target="../media/image97.svg"/><Relationship Id="rId53" Type="http://schemas.openxmlformats.org/officeDocument/2006/relationships/image" Target="../media/image105.svg"/><Relationship Id="rId58" Type="http://schemas.openxmlformats.org/officeDocument/2006/relationships/image" Target="../media/image110.png"/><Relationship Id="rId5" Type="http://schemas.openxmlformats.org/officeDocument/2006/relationships/image" Target="../media/image57.svg"/><Relationship Id="rId61" Type="http://schemas.openxmlformats.org/officeDocument/2006/relationships/image" Target="../media/image113.svg"/><Relationship Id="rId19" Type="http://schemas.openxmlformats.org/officeDocument/2006/relationships/image" Target="../media/image71.sv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svg"/><Relationship Id="rId30" Type="http://schemas.openxmlformats.org/officeDocument/2006/relationships/image" Target="../media/image82.png"/><Relationship Id="rId35" Type="http://schemas.openxmlformats.org/officeDocument/2006/relationships/image" Target="../media/image87.svg"/><Relationship Id="rId43" Type="http://schemas.openxmlformats.org/officeDocument/2006/relationships/image" Target="../media/image95.svg"/><Relationship Id="rId48" Type="http://schemas.openxmlformats.org/officeDocument/2006/relationships/image" Target="../media/image100.png"/><Relationship Id="rId56" Type="http://schemas.openxmlformats.org/officeDocument/2006/relationships/image" Target="../media/image108.png"/><Relationship Id="rId8" Type="http://schemas.openxmlformats.org/officeDocument/2006/relationships/image" Target="../media/image60.png"/><Relationship Id="rId51" Type="http://schemas.openxmlformats.org/officeDocument/2006/relationships/image" Target="../media/image103.svg"/><Relationship Id="rId3" Type="http://schemas.openxmlformats.org/officeDocument/2006/relationships/image" Target="../media/image55.svg"/><Relationship Id="rId12" Type="http://schemas.openxmlformats.org/officeDocument/2006/relationships/image" Target="../media/image64.png"/><Relationship Id="rId17" Type="http://schemas.openxmlformats.org/officeDocument/2006/relationships/image" Target="../media/image69.svg"/><Relationship Id="rId25" Type="http://schemas.openxmlformats.org/officeDocument/2006/relationships/image" Target="../media/image77.svg"/><Relationship Id="rId33" Type="http://schemas.openxmlformats.org/officeDocument/2006/relationships/image" Target="../media/image85.svg"/><Relationship Id="rId38" Type="http://schemas.openxmlformats.org/officeDocument/2006/relationships/image" Target="../media/image90.png"/><Relationship Id="rId46" Type="http://schemas.openxmlformats.org/officeDocument/2006/relationships/image" Target="../media/image98.png"/><Relationship Id="rId59" Type="http://schemas.openxmlformats.org/officeDocument/2006/relationships/image" Target="../media/image111.svg"/><Relationship Id="rId20" Type="http://schemas.openxmlformats.org/officeDocument/2006/relationships/image" Target="../media/image72.png"/><Relationship Id="rId41" Type="http://schemas.openxmlformats.org/officeDocument/2006/relationships/image" Target="../media/image93.svg"/><Relationship Id="rId54"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58.png"/><Relationship Id="rId15" Type="http://schemas.openxmlformats.org/officeDocument/2006/relationships/image" Target="../media/image67.svg"/><Relationship Id="rId23" Type="http://schemas.openxmlformats.org/officeDocument/2006/relationships/image" Target="../media/image75.svg"/><Relationship Id="rId28" Type="http://schemas.openxmlformats.org/officeDocument/2006/relationships/image" Target="../media/image80.png"/><Relationship Id="rId36" Type="http://schemas.openxmlformats.org/officeDocument/2006/relationships/image" Target="../media/image88.png"/><Relationship Id="rId49" Type="http://schemas.openxmlformats.org/officeDocument/2006/relationships/image" Target="../media/image101.svg"/><Relationship Id="rId57" Type="http://schemas.openxmlformats.org/officeDocument/2006/relationships/image" Target="../media/image109.svg"/><Relationship Id="rId10" Type="http://schemas.openxmlformats.org/officeDocument/2006/relationships/image" Target="../media/image62.png"/><Relationship Id="rId31" Type="http://schemas.openxmlformats.org/officeDocument/2006/relationships/image" Target="../media/image83.svg"/><Relationship Id="rId44" Type="http://schemas.openxmlformats.org/officeDocument/2006/relationships/image" Target="../media/image96.png"/><Relationship Id="rId52" Type="http://schemas.openxmlformats.org/officeDocument/2006/relationships/image" Target="../media/image104.png"/><Relationship Id="rId60" Type="http://schemas.openxmlformats.org/officeDocument/2006/relationships/image" Target="../media/image112.png"/><Relationship Id="rId4" Type="http://schemas.openxmlformats.org/officeDocument/2006/relationships/image" Target="../media/image56.png"/><Relationship Id="rId9" Type="http://schemas.openxmlformats.org/officeDocument/2006/relationships/image" Target="../media/image61.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Abraham, Helen, Kassem &amp; Rahmi</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259376" cy="2141805"/>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1419684"/>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Focusing on our most popular category….Ranking of the age groups.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sp>
        <p:nvSpPr>
          <p:cNvPr id="3" name="TextBox 3"/>
          <p:cNvSpPr txBox="1"/>
          <p:nvPr/>
        </p:nvSpPr>
        <p:spPr>
          <a:xfrm>
            <a:off x="1736950" y="4229100"/>
            <a:ext cx="3729037" cy="1030988"/>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Minor food code – any surprises?</a:t>
            </a:r>
          </a:p>
        </p:txBody>
      </p:sp>
      <p:sp>
        <p:nvSpPr>
          <p:cNvPr id="4" name="TextBox 2">
            <a:extLst>
              <a:ext uri="{FF2B5EF4-FFF2-40B4-BE49-F238E27FC236}">
                <a16:creationId xmlns:a16="http://schemas.microsoft.com/office/drawing/2014/main" id="{B4908BAB-DCE3-766E-3AC9-B6B8CEA46F49}"/>
              </a:ext>
            </a:extLst>
          </p:cNvPr>
          <p:cNvSpPr txBox="1"/>
          <p:nvPr/>
        </p:nvSpPr>
        <p:spPr>
          <a:xfrm>
            <a:off x="1736950" y="2552700"/>
            <a:ext cx="4680177" cy="1064394"/>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Level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Category choice</a:t>
            </a:r>
          </a:p>
        </p:txBody>
      </p:sp>
      <p:pic>
        <p:nvPicPr>
          <p:cNvPr id="18" name="Picture 17">
            <a:extLst>
              <a:ext uri="{FF2B5EF4-FFF2-40B4-BE49-F238E27FC236}">
                <a16:creationId xmlns:a16="http://schemas.microsoft.com/office/drawing/2014/main" id="{F8778185-91D1-6CBB-6B9C-316F0FC3778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942" y="3162300"/>
            <a:ext cx="14739257" cy="59898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5511573"/>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food &amp; drink consumption popularity.</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5 Age groups</a:t>
            </a:r>
          </a:p>
        </p:txBody>
      </p:sp>
      <p:sp>
        <p:nvSpPr>
          <p:cNvPr id="3" name="TextBox 3"/>
          <p:cNvSpPr txBox="1"/>
          <p:nvPr/>
        </p:nvSpPr>
        <p:spPr>
          <a:xfrm>
            <a:off x="11697380" y="2152773"/>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30-39</a:t>
            </a:r>
          </a:p>
        </p:txBody>
      </p:sp>
      <p:sp>
        <p:nvSpPr>
          <p:cNvPr id="5" name="TextBox 5"/>
          <p:cNvSpPr txBox="1"/>
          <p:nvPr/>
        </p:nvSpPr>
        <p:spPr>
          <a:xfrm>
            <a:off x="9940018" y="191566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9940018" y="346710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9" name="TextBox 8">
            <a:extLst>
              <a:ext uri="{FF2B5EF4-FFF2-40B4-BE49-F238E27FC236}">
                <a16:creationId xmlns:a16="http://schemas.microsoft.com/office/drawing/2014/main" id="{42AFE6C7-2AB0-0B6F-E98C-A00FB2EC56AE}"/>
              </a:ext>
            </a:extLst>
          </p:cNvPr>
          <p:cNvSpPr txBox="1"/>
          <p:nvPr/>
        </p:nvSpPr>
        <p:spPr>
          <a:xfrm>
            <a:off x="9940018" y="501853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0" name="TextBox 8">
            <a:extLst>
              <a:ext uri="{FF2B5EF4-FFF2-40B4-BE49-F238E27FC236}">
                <a16:creationId xmlns:a16="http://schemas.microsoft.com/office/drawing/2014/main" id="{55E80D57-D00B-DFBE-B121-CE592E293B94}"/>
              </a:ext>
            </a:extLst>
          </p:cNvPr>
          <p:cNvSpPr txBox="1"/>
          <p:nvPr/>
        </p:nvSpPr>
        <p:spPr>
          <a:xfrm>
            <a:off x="9940018" y="6456191"/>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1" name="TextBox 8">
            <a:extLst>
              <a:ext uri="{FF2B5EF4-FFF2-40B4-BE49-F238E27FC236}">
                <a16:creationId xmlns:a16="http://schemas.microsoft.com/office/drawing/2014/main" id="{98B9CD93-963B-157D-9136-8731132EF817}"/>
              </a:ext>
            </a:extLst>
          </p:cNvPr>
          <p:cNvSpPr txBox="1"/>
          <p:nvPr/>
        </p:nvSpPr>
        <p:spPr>
          <a:xfrm>
            <a:off x="9940018" y="789384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
        <p:nvSpPr>
          <p:cNvPr id="12" name="TextBox 3">
            <a:extLst>
              <a:ext uri="{FF2B5EF4-FFF2-40B4-BE49-F238E27FC236}">
                <a16:creationId xmlns:a16="http://schemas.microsoft.com/office/drawing/2014/main" id="{CEC61790-0B82-6649-D285-CA3BE9BFD55F}"/>
              </a:ext>
            </a:extLst>
          </p:cNvPr>
          <p:cNvSpPr txBox="1"/>
          <p:nvPr/>
        </p:nvSpPr>
        <p:spPr>
          <a:xfrm>
            <a:off x="11694922" y="3704207"/>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40-49</a:t>
            </a:r>
          </a:p>
        </p:txBody>
      </p:sp>
      <p:sp>
        <p:nvSpPr>
          <p:cNvPr id="13" name="TextBox 3">
            <a:extLst>
              <a:ext uri="{FF2B5EF4-FFF2-40B4-BE49-F238E27FC236}">
                <a16:creationId xmlns:a16="http://schemas.microsoft.com/office/drawing/2014/main" id="{F5BF4986-D405-F951-2F81-67EA70888013}"/>
              </a:ext>
            </a:extLst>
          </p:cNvPr>
          <p:cNvSpPr txBox="1"/>
          <p:nvPr/>
        </p:nvSpPr>
        <p:spPr>
          <a:xfrm>
            <a:off x="11694922" y="5255641"/>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50-64</a:t>
            </a:r>
          </a:p>
        </p:txBody>
      </p:sp>
      <p:sp>
        <p:nvSpPr>
          <p:cNvPr id="14" name="TextBox 3">
            <a:extLst>
              <a:ext uri="{FF2B5EF4-FFF2-40B4-BE49-F238E27FC236}">
                <a16:creationId xmlns:a16="http://schemas.microsoft.com/office/drawing/2014/main" id="{B3E9C039-D459-A00C-5350-092599D32E4F}"/>
              </a:ext>
            </a:extLst>
          </p:cNvPr>
          <p:cNvSpPr txBox="1"/>
          <p:nvPr/>
        </p:nvSpPr>
        <p:spPr>
          <a:xfrm>
            <a:off x="11694922" y="6693298"/>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65-74</a:t>
            </a:r>
          </a:p>
        </p:txBody>
      </p:sp>
      <p:sp>
        <p:nvSpPr>
          <p:cNvPr id="15" name="TextBox 3">
            <a:extLst>
              <a:ext uri="{FF2B5EF4-FFF2-40B4-BE49-F238E27FC236}">
                <a16:creationId xmlns:a16="http://schemas.microsoft.com/office/drawing/2014/main" id="{8BB47F76-EF8A-B517-3B33-40C9FB75BDB0}"/>
              </a:ext>
            </a:extLst>
          </p:cNvPr>
          <p:cNvSpPr txBox="1"/>
          <p:nvPr/>
        </p:nvSpPr>
        <p:spPr>
          <a:xfrm>
            <a:off x="11694922" y="8130955"/>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75 and over</a:t>
            </a:r>
          </a:p>
        </p:txBody>
      </p:sp>
    </p:spTree>
    <p:extLst>
      <p:ext uri="{BB962C8B-B14F-4D97-AF65-F5344CB8AC3E}">
        <p14:creationId xmlns:p14="http://schemas.microsoft.com/office/powerpoint/2010/main" val="3473018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and person holding a baby&#10;&#10;Description automatically generated">
            <a:extLst>
              <a:ext uri="{FF2B5EF4-FFF2-40B4-BE49-F238E27FC236}">
                <a16:creationId xmlns:a16="http://schemas.microsoft.com/office/drawing/2014/main" id="{D44979BA-C220-F758-1F83-A8E0E374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571500"/>
            <a:ext cx="8537222" cy="8643938"/>
          </a:xfrm>
          <a:prstGeom prst="rect">
            <a:avLst/>
          </a:prstGeom>
        </p:spPr>
      </p:pic>
      <p:sp>
        <p:nvSpPr>
          <p:cNvPr id="3" name="TextBox 3"/>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30-39</a:t>
            </a:r>
          </a:p>
        </p:txBody>
      </p:sp>
      <p:sp>
        <p:nvSpPr>
          <p:cNvPr id="4" name="TextBox 4"/>
          <p:cNvSpPr txBox="1"/>
          <p:nvPr/>
        </p:nvSpPr>
        <p:spPr>
          <a:xfrm>
            <a:off x="1872363" y="3525329"/>
            <a:ext cx="5394357" cy="932371"/>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Baby milks popularity in 2018-19, one-off or trend? </a:t>
            </a:r>
          </a:p>
        </p:txBody>
      </p:sp>
      <p:pic>
        <p:nvPicPr>
          <p:cNvPr id="6" name="Picture 5">
            <a:extLst>
              <a:ext uri="{FF2B5EF4-FFF2-40B4-BE49-F238E27FC236}">
                <a16:creationId xmlns:a16="http://schemas.microsoft.com/office/drawing/2014/main" id="{E200D956-BE35-AF02-BCAC-958C1E37D5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363" y="4592129"/>
            <a:ext cx="14293851" cy="3121483"/>
          </a:xfrm>
          <a:prstGeom prst="rect">
            <a:avLst/>
          </a:prstGeom>
        </p:spPr>
      </p:pic>
    </p:spTree>
    <p:extLst>
      <p:ext uri="{BB962C8B-B14F-4D97-AF65-F5344CB8AC3E}">
        <p14:creationId xmlns:p14="http://schemas.microsoft.com/office/powerpoint/2010/main" val="139550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wall, indoor&#10;&#10;Description automatically generated">
            <a:extLst>
              <a:ext uri="{FF2B5EF4-FFF2-40B4-BE49-F238E27FC236}">
                <a16:creationId xmlns:a16="http://schemas.microsoft.com/office/drawing/2014/main" id="{9ADB15AD-354D-DBC7-6272-15B580EDC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0"/>
            <a:ext cx="8229600" cy="10324407"/>
          </a:xfrm>
          <a:prstGeom prst="rect">
            <a:avLst/>
          </a:prstGeom>
        </p:spPr>
      </p:pic>
      <p:sp>
        <p:nvSpPr>
          <p:cNvPr id="3" name="TextBox 3"/>
          <p:cNvSpPr txBox="1"/>
          <p:nvPr/>
        </p:nvSpPr>
        <p:spPr>
          <a:xfrm>
            <a:off x="891540" y="960394"/>
            <a:ext cx="5733288" cy="20174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bg1"/>
                </a:solidFill>
                <a:latin typeface="+mj-lt"/>
                <a:ea typeface="+mj-ea"/>
                <a:cs typeface="+mj-cs"/>
              </a:rPr>
              <a:t>The </a:t>
            </a:r>
            <a:r>
              <a:rPr lang="en-US" sz="5400" dirty="0">
                <a:solidFill>
                  <a:schemeClr val="bg1"/>
                </a:solidFill>
                <a:latin typeface="+mj-lt"/>
                <a:ea typeface="+mj-ea"/>
                <a:cs typeface="+mj-cs"/>
              </a:rPr>
              <a:t>popularity of baby milks</a:t>
            </a:r>
            <a:endParaRPr lang="en-US" sz="5400" kern="1200" dirty="0">
              <a:solidFill>
                <a:schemeClr val="bg1"/>
              </a:solidFill>
              <a:latin typeface="+mj-lt"/>
              <a:ea typeface="+mj-ea"/>
              <a:cs typeface="+mj-cs"/>
            </a:endParaRPr>
          </a:p>
        </p:txBody>
      </p:sp>
      <p:sp>
        <p:nvSpPr>
          <p:cNvPr id="4" name="TextBox 4"/>
          <p:cNvSpPr txBox="1"/>
          <p:nvPr/>
        </p:nvSpPr>
        <p:spPr>
          <a:xfrm>
            <a:off x="890415" y="3182644"/>
            <a:ext cx="5733288" cy="565951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solidFill>
                  <a:schemeClr val="bg1"/>
                </a:solidFill>
              </a:rPr>
              <a:t>Increased from 83 to 147 ml per person in the period 2001 – 2019</a:t>
            </a:r>
          </a:p>
          <a:p>
            <a:pPr>
              <a:lnSpc>
                <a:spcPct val="90000"/>
              </a:lnSpc>
              <a:spcAft>
                <a:spcPts val="600"/>
              </a:spcAft>
            </a:pPr>
            <a:endParaRPr lang="en-US" sz="3000" dirty="0">
              <a:solidFill>
                <a:schemeClr val="bg1"/>
              </a:solidFill>
            </a:endParaRPr>
          </a:p>
          <a:p>
            <a:pPr marL="0" lvl="0" indent="-228600">
              <a:lnSpc>
                <a:spcPct val="90000"/>
              </a:lnSpc>
              <a:spcBef>
                <a:spcPct val="0"/>
              </a:spcBef>
              <a:spcAft>
                <a:spcPts val="600"/>
              </a:spcAft>
              <a:buFont typeface="Arial" panose="020B0604020202020204" pitchFamily="34" charset="0"/>
              <a:buChar char="•"/>
            </a:pPr>
            <a:r>
              <a:rPr lang="en-US" sz="3000" dirty="0">
                <a:solidFill>
                  <a:schemeClr val="bg1"/>
                </a:solidFill>
              </a:rPr>
              <a:t>A huge 77% jump </a:t>
            </a:r>
          </a:p>
        </p:txBody>
      </p:sp>
      <p:pic>
        <p:nvPicPr>
          <p:cNvPr id="6" name="Picture 5" descr="Chart, line chart&#10;&#10;Description automatically generated">
            <a:extLst>
              <a:ext uri="{FF2B5EF4-FFF2-40B4-BE49-F238E27FC236}">
                <a16:creationId xmlns:a16="http://schemas.microsoft.com/office/drawing/2014/main" id="{07864D96-2A48-CCB2-8D72-844A19814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58878"/>
            <a:ext cx="8502291" cy="71419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69964" y="679263"/>
            <a:ext cx="10465308" cy="18928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7200" kern="1200">
                <a:solidFill>
                  <a:schemeClr val="bg1"/>
                </a:solidFill>
                <a:latin typeface="+mj-lt"/>
                <a:ea typeface="+mj-ea"/>
                <a:cs typeface="+mj-cs"/>
              </a:rPr>
              <a:t>Age Group 40-49</a:t>
            </a:r>
          </a:p>
        </p:txBody>
      </p:sp>
      <p:pic>
        <p:nvPicPr>
          <p:cNvPr id="5" name="Picture 4" descr="Graphical user interface, text, application">
            <a:extLst>
              <a:ext uri="{FF2B5EF4-FFF2-40B4-BE49-F238E27FC236}">
                <a16:creationId xmlns:a16="http://schemas.microsoft.com/office/drawing/2014/main" id="{70414AF2-29A2-6457-53CB-072934C4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 y="4784105"/>
            <a:ext cx="15956280" cy="3191257"/>
          </a:xfrm>
          <a:prstGeom prst="rect">
            <a:avLst/>
          </a:prstGeom>
        </p:spPr>
      </p:pic>
    </p:spTree>
    <p:extLst>
      <p:ext uri="{BB962C8B-B14F-4D97-AF65-F5344CB8AC3E}">
        <p14:creationId xmlns:p14="http://schemas.microsoft.com/office/powerpoint/2010/main" val="1857761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a:extLst>
              <a:ext uri="{FF2B5EF4-FFF2-40B4-BE49-F238E27FC236}">
                <a16:creationId xmlns:a16="http://schemas.microsoft.com/office/drawing/2014/main" id="{06DB506F-375C-94BE-5D1A-2C67F17C87F1}"/>
              </a:ext>
            </a:extLst>
          </p:cNvPr>
          <p:cNvPicPr>
            <a:picLocks noChangeAspect="1"/>
          </p:cNvPicPr>
          <p:nvPr/>
        </p:nvPicPr>
        <p:blipFill>
          <a:blip r:embed="rId3">
            <a:duotone>
              <a:prstClr val="black"/>
              <a:prstClr val="white"/>
            </a:duotone>
            <a:extLst>
              <a:ext uri="{28A0092B-C50C-407E-A947-70E740481C1C}">
                <a14:useLocalDpi xmlns:a14="http://schemas.microsoft.com/office/drawing/2010/main" val="0"/>
              </a:ext>
            </a:extLst>
          </a:blip>
          <a:stretch>
            <a:fillRect/>
          </a:stretch>
        </p:blipFill>
        <p:spPr>
          <a:xfrm>
            <a:off x="609600" y="5169310"/>
            <a:ext cx="10917721" cy="2156248"/>
          </a:xfrm>
          <a:prstGeom prst="rect">
            <a:avLst/>
          </a:prstGeom>
        </p:spPr>
      </p:pic>
      <p:pic>
        <p:nvPicPr>
          <p:cNvPr id="9" name="Picture 8" descr="A picture containing person, indoor">
            <a:extLst>
              <a:ext uri="{FF2B5EF4-FFF2-40B4-BE49-F238E27FC236}">
                <a16:creationId xmlns:a16="http://schemas.microsoft.com/office/drawing/2014/main" id="{87859815-C103-3201-C21C-2A9ABCF3F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2600" y="2026650"/>
            <a:ext cx="4130398" cy="6233700"/>
          </a:xfrm>
          <a:prstGeom prst="rect">
            <a:avLst/>
          </a:prstGeom>
        </p:spPr>
      </p:pic>
      <p:sp>
        <p:nvSpPr>
          <p:cNvPr id="10" name="TextBox 3">
            <a:extLst>
              <a:ext uri="{FF2B5EF4-FFF2-40B4-BE49-F238E27FC236}">
                <a16:creationId xmlns:a16="http://schemas.microsoft.com/office/drawing/2014/main" id="{D933EE6F-DFE2-3D64-321E-0C61811ED5E7}"/>
              </a:ext>
            </a:extLst>
          </p:cNvPr>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50-64</a:t>
            </a:r>
          </a:p>
        </p:txBody>
      </p:sp>
    </p:spTree>
    <p:extLst>
      <p:ext uri="{BB962C8B-B14F-4D97-AF65-F5344CB8AC3E}">
        <p14:creationId xmlns:p14="http://schemas.microsoft.com/office/powerpoint/2010/main" val="209574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5507" y="949322"/>
            <a:ext cx="5601021" cy="2357628"/>
          </a:xfrm>
          <a:prstGeom prst="rect">
            <a:avLst/>
          </a:prstGeom>
        </p:spPr>
        <p:txBody>
          <a:bodyPr vert="horz" lIns="91440" tIns="45720" rIns="91440" bIns="45720" rtlCol="0" anchor="b">
            <a:normAutofit fontScale="92500"/>
          </a:bodyPr>
          <a:lstStyle/>
          <a:p>
            <a:pPr>
              <a:lnSpc>
                <a:spcPts val="8250"/>
              </a:lnSpc>
            </a:pPr>
            <a:r>
              <a:rPr lang="en-US" sz="8800" dirty="0">
                <a:solidFill>
                  <a:srgbClr val="000000"/>
                </a:solidFill>
                <a:latin typeface="Public Sans Bold"/>
              </a:rPr>
              <a:t>Age Group 65-74</a:t>
            </a:r>
          </a:p>
        </p:txBody>
      </p:sp>
      <p:pic>
        <p:nvPicPr>
          <p:cNvPr id="6" name="Picture 5" descr="A picture containing person, food, indoor, window&#10;&#10;Description automatically generated">
            <a:extLst>
              <a:ext uri="{FF2B5EF4-FFF2-40B4-BE49-F238E27FC236}">
                <a16:creationId xmlns:a16="http://schemas.microsoft.com/office/drawing/2014/main" id="{E55FCDA7-8EAF-B55E-0479-1278845DF954}"/>
              </a:ext>
            </a:extLst>
          </p:cNvPr>
          <p:cNvPicPr>
            <a:picLocks noChangeAspect="1"/>
          </p:cNvPicPr>
          <p:nvPr/>
        </p:nvPicPr>
        <p:blipFill rotWithShape="1">
          <a:blip r:embed="rId2">
            <a:extLst>
              <a:ext uri="{28A0092B-C50C-407E-A947-70E740481C1C}">
                <a14:useLocalDpi xmlns:a14="http://schemas.microsoft.com/office/drawing/2010/main" val="0"/>
              </a:ext>
            </a:extLst>
          </a:blip>
          <a:srcRect l="9735" r="15038"/>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Graphical user interface, text, application">
            <a:extLst>
              <a:ext uri="{FF2B5EF4-FFF2-40B4-BE49-F238E27FC236}">
                <a16:creationId xmlns:a16="http://schemas.microsoft.com/office/drawing/2014/main" id="{F1CB17C3-FE91-0C18-58FC-072E79D8A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838700"/>
            <a:ext cx="14340300" cy="2819400"/>
          </a:xfrm>
          <a:prstGeom prst="rect">
            <a:avLst/>
          </a:prstGeom>
        </p:spPr>
      </p:pic>
    </p:spTree>
    <p:extLst>
      <p:ext uri="{BB962C8B-B14F-4D97-AF65-F5344CB8AC3E}">
        <p14:creationId xmlns:p14="http://schemas.microsoft.com/office/powerpoint/2010/main" val="368778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52600" y="952500"/>
            <a:ext cx="8049062" cy="236220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000" dirty="0"/>
              <a:t>65-74: +119%</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r>
              <a:rPr lang="en-US" sz="3000" dirty="0"/>
              <a:t>75 and over: +112%</a:t>
            </a:r>
          </a:p>
        </p:txBody>
      </p:sp>
      <p:pic>
        <p:nvPicPr>
          <p:cNvPr id="7" name="Picture 6" descr="A person holding a glass of wine&#10;&#10;Description automatically generated with medium confidence">
            <a:extLst>
              <a:ext uri="{FF2B5EF4-FFF2-40B4-BE49-F238E27FC236}">
                <a16:creationId xmlns:a16="http://schemas.microsoft.com/office/drawing/2014/main" id="{44D876B1-C017-A43B-6F16-EA6CCCB80F8D}"/>
              </a:ext>
            </a:extLst>
          </p:cNvPr>
          <p:cNvPicPr>
            <a:picLocks noChangeAspect="1"/>
          </p:cNvPicPr>
          <p:nvPr/>
        </p:nvPicPr>
        <p:blipFill rotWithShape="1">
          <a:blip r:embed="rId3">
            <a:extLst>
              <a:ext uri="{28A0092B-C50C-407E-A947-70E740481C1C}">
                <a14:useLocalDpi xmlns:a14="http://schemas.microsoft.com/office/drawing/2010/main" val="0"/>
              </a:ext>
            </a:extLst>
          </a:blip>
          <a:srcRect r="-2" b="9238"/>
          <a:stretch/>
        </p:blipFill>
        <p:spPr>
          <a:xfrm>
            <a:off x="12915892" y="276247"/>
            <a:ext cx="5372100" cy="6250977"/>
          </a:xfrm>
          <a:custGeom>
            <a:avLst/>
            <a:gdLst/>
            <a:ahLst/>
            <a:cxnLst/>
            <a:rect l="l" t="t" r="r" b="b"/>
            <a:pathLst>
              <a:path w="3581400" h="4167318">
                <a:moveTo>
                  <a:pt x="2083659" y="0"/>
                </a:moveTo>
                <a:cubicBezTo>
                  <a:pt x="2659046" y="0"/>
                  <a:pt x="3179961" y="233221"/>
                  <a:pt x="3557029" y="610290"/>
                </a:cubicBezTo>
                <a:lnTo>
                  <a:pt x="3581400" y="637105"/>
                </a:lnTo>
                <a:lnTo>
                  <a:pt x="3581400" y="3530214"/>
                </a:lnTo>
                <a:lnTo>
                  <a:pt x="3557029" y="3557029"/>
                </a:lnTo>
                <a:cubicBezTo>
                  <a:pt x="3179961" y="3934097"/>
                  <a:pt x="2659046" y="4167318"/>
                  <a:pt x="2083659" y="4167318"/>
                </a:cubicBezTo>
                <a:cubicBezTo>
                  <a:pt x="932885" y="4167318"/>
                  <a:pt x="0" y="3234433"/>
                  <a:pt x="0" y="2083659"/>
                </a:cubicBezTo>
                <a:cubicBezTo>
                  <a:pt x="0" y="932885"/>
                  <a:pt x="932885" y="0"/>
                  <a:pt x="2083659" y="0"/>
                </a:cubicBezTo>
                <a:close/>
              </a:path>
            </a:pathLst>
          </a:custGeom>
        </p:spPr>
      </p:pic>
      <p:pic>
        <p:nvPicPr>
          <p:cNvPr id="19" name="Picture 18" descr="Chart, line chart">
            <a:extLst>
              <a:ext uri="{FF2B5EF4-FFF2-40B4-BE49-F238E27FC236}">
                <a16:creationId xmlns:a16="http://schemas.microsoft.com/office/drawing/2014/main" id="{B07B7DF5-0896-FA53-AF4F-6D79686FA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159" y="2683538"/>
            <a:ext cx="8647832" cy="7311449"/>
          </a:xfrm>
          <a:prstGeom prst="rect">
            <a:avLst/>
          </a:prstGeom>
        </p:spPr>
      </p:pic>
    </p:spTree>
    <p:extLst>
      <p:ext uri="{BB962C8B-B14F-4D97-AF65-F5344CB8AC3E}">
        <p14:creationId xmlns:p14="http://schemas.microsoft.com/office/powerpoint/2010/main" val="410074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5688" y="1762170"/>
            <a:ext cx="4688341" cy="3193182"/>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Age group 75 and over</a:t>
            </a:r>
          </a:p>
        </p:txBody>
      </p:sp>
      <p:pic>
        <p:nvPicPr>
          <p:cNvPr id="6" name="Picture 5" descr="A group of people smiling">
            <a:extLst>
              <a:ext uri="{FF2B5EF4-FFF2-40B4-BE49-F238E27FC236}">
                <a16:creationId xmlns:a16="http://schemas.microsoft.com/office/drawing/2014/main" id="{6C969273-CAD8-F85A-724A-20E3C329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085850"/>
            <a:ext cx="9669634" cy="8115300"/>
          </a:xfrm>
          <a:prstGeom prst="rect">
            <a:avLst/>
          </a:prstGeom>
        </p:spPr>
      </p:pic>
      <p:pic>
        <p:nvPicPr>
          <p:cNvPr id="8" name="Picture 7" descr="Graphical user interface, text, application">
            <a:extLst>
              <a:ext uri="{FF2B5EF4-FFF2-40B4-BE49-F238E27FC236}">
                <a16:creationId xmlns:a16="http://schemas.microsoft.com/office/drawing/2014/main" id="{30808B6E-4570-F9BF-696C-0EFB86738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04" y="5829300"/>
            <a:ext cx="12285396" cy="23679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577748" y="8117160"/>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893" y="4445945"/>
            <a:ext cx="15170213" cy="4619950"/>
            <a:chOff x="0" y="0"/>
            <a:chExt cx="20226951" cy="6159934"/>
          </a:xfrm>
        </p:grpSpPr>
        <p:sp>
          <p:nvSpPr>
            <p:cNvPr id="3" name="TextBox 3"/>
            <p:cNvSpPr txBox="1"/>
            <p:nvPr/>
          </p:nvSpPr>
          <p:spPr>
            <a:xfrm>
              <a:off x="723555"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1</a:t>
              </a:r>
            </a:p>
          </p:txBody>
        </p:sp>
        <p:sp>
          <p:nvSpPr>
            <p:cNvPr id="4" name="TextBox 4"/>
            <p:cNvSpPr txBox="1"/>
            <p:nvPr/>
          </p:nvSpPr>
          <p:spPr>
            <a:xfrm>
              <a:off x="462423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2</a:t>
              </a:r>
            </a:p>
          </p:txBody>
        </p:sp>
        <p:sp>
          <p:nvSpPr>
            <p:cNvPr id="5" name="TextBox 5"/>
            <p:cNvSpPr txBox="1"/>
            <p:nvPr/>
          </p:nvSpPr>
          <p:spPr>
            <a:xfrm>
              <a:off x="852491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3</a:t>
              </a:r>
            </a:p>
          </p:txBody>
        </p:sp>
        <p:sp>
          <p:nvSpPr>
            <p:cNvPr id="6" name="TextBox 6"/>
            <p:cNvSpPr txBox="1"/>
            <p:nvPr/>
          </p:nvSpPr>
          <p:spPr>
            <a:xfrm>
              <a:off x="12425593"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4</a:t>
              </a:r>
            </a:p>
          </p:txBody>
        </p:sp>
        <p:sp>
          <p:nvSpPr>
            <p:cNvPr id="7" name="TextBox 7"/>
            <p:cNvSpPr txBox="1"/>
            <p:nvPr/>
          </p:nvSpPr>
          <p:spPr>
            <a:xfrm>
              <a:off x="16326272"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5</a:t>
              </a:r>
            </a:p>
          </p:txBody>
        </p:sp>
        <p:grpSp>
          <p:nvGrpSpPr>
            <p:cNvPr id="8" name="Group 8"/>
            <p:cNvGrpSpPr>
              <a:grpSpLocks noChangeAspect="1"/>
            </p:cNvGrpSpPr>
            <p:nvPr/>
          </p:nvGrpSpPr>
          <p:grpSpPr>
            <a:xfrm>
              <a:off x="723555" y="180595"/>
              <a:ext cx="19503396" cy="5465747"/>
              <a:chOff x="0" y="0"/>
              <a:chExt cx="22882894" cy="6412838"/>
            </a:xfrm>
          </p:grpSpPr>
          <p:sp>
            <p:nvSpPr>
              <p:cNvPr id="9" name="Freeform 9"/>
              <p:cNvSpPr/>
              <p:nvPr/>
            </p:nvSpPr>
            <p:spPr>
              <a:xfrm>
                <a:off x="0" y="-6350"/>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0" name="Freeform 10"/>
              <p:cNvSpPr/>
              <p:nvPr/>
            </p:nvSpPr>
            <p:spPr>
              <a:xfrm>
                <a:off x="0" y="127621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1" name="Freeform 11"/>
              <p:cNvSpPr/>
              <p:nvPr/>
            </p:nvSpPr>
            <p:spPr>
              <a:xfrm>
                <a:off x="0" y="2558785"/>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2" name="Freeform 12"/>
              <p:cNvSpPr/>
              <p:nvPr/>
            </p:nvSpPr>
            <p:spPr>
              <a:xfrm>
                <a:off x="0" y="3841353"/>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3" name="Freeform 13"/>
              <p:cNvSpPr/>
              <p:nvPr/>
            </p:nvSpPr>
            <p:spPr>
              <a:xfrm>
                <a:off x="0" y="5123921"/>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4" name="Freeform 14"/>
              <p:cNvSpPr/>
              <p:nvPr/>
            </p:nvSpPr>
            <p:spPr>
              <a:xfrm>
                <a:off x="0" y="640648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grpSp>
        <p:sp>
          <p:nvSpPr>
            <p:cNvPr id="15" name="TextBox 15"/>
            <p:cNvSpPr txBox="1"/>
            <p:nvPr/>
          </p:nvSpPr>
          <p:spPr>
            <a:xfrm>
              <a:off x="0" y="-38100"/>
              <a:ext cx="57115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125 </a:t>
              </a:r>
            </a:p>
          </p:txBody>
        </p:sp>
        <p:sp>
          <p:nvSpPr>
            <p:cNvPr id="16" name="TextBox 16"/>
            <p:cNvSpPr txBox="1"/>
            <p:nvPr/>
          </p:nvSpPr>
          <p:spPr>
            <a:xfrm>
              <a:off x="3721" y="1055049"/>
              <a:ext cx="567434"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100 </a:t>
              </a:r>
            </a:p>
          </p:txBody>
        </p:sp>
        <p:sp>
          <p:nvSpPr>
            <p:cNvPr id="17" name="TextBox 17"/>
            <p:cNvSpPr txBox="1"/>
            <p:nvPr/>
          </p:nvSpPr>
          <p:spPr>
            <a:xfrm>
              <a:off x="122620" y="2148199"/>
              <a:ext cx="44853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75 </a:t>
              </a:r>
            </a:p>
          </p:txBody>
        </p:sp>
        <p:sp>
          <p:nvSpPr>
            <p:cNvPr id="18" name="TextBox 18"/>
            <p:cNvSpPr txBox="1"/>
            <p:nvPr/>
          </p:nvSpPr>
          <p:spPr>
            <a:xfrm>
              <a:off x="119068" y="3241348"/>
              <a:ext cx="452087"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50 </a:t>
              </a:r>
            </a:p>
          </p:txBody>
        </p:sp>
        <p:sp>
          <p:nvSpPr>
            <p:cNvPr id="19" name="TextBox 19"/>
            <p:cNvSpPr txBox="1"/>
            <p:nvPr/>
          </p:nvSpPr>
          <p:spPr>
            <a:xfrm>
              <a:off x="123973" y="4334498"/>
              <a:ext cx="447182"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25 </a:t>
              </a:r>
            </a:p>
          </p:txBody>
        </p:sp>
        <p:sp>
          <p:nvSpPr>
            <p:cNvPr id="20" name="TextBox 20"/>
            <p:cNvSpPr txBox="1"/>
            <p:nvPr/>
          </p:nvSpPr>
          <p:spPr>
            <a:xfrm>
              <a:off x="314245" y="5427647"/>
              <a:ext cx="256910"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0 </a:t>
              </a:r>
            </a:p>
          </p:txBody>
        </p:sp>
        <p:grpSp>
          <p:nvGrpSpPr>
            <p:cNvPr id="21" name="Group 21"/>
            <p:cNvGrpSpPr>
              <a:grpSpLocks noChangeAspect="1"/>
            </p:cNvGrpSpPr>
            <p:nvPr/>
          </p:nvGrpSpPr>
          <p:grpSpPr>
            <a:xfrm>
              <a:off x="723555" y="180595"/>
              <a:ext cx="19503396" cy="5465747"/>
              <a:chOff x="0" y="0"/>
              <a:chExt cx="22882894" cy="6412838"/>
            </a:xfrm>
          </p:grpSpPr>
          <p:sp>
            <p:nvSpPr>
              <p:cNvPr id="22" name="Freeform 22"/>
              <p:cNvSpPr/>
              <p:nvPr/>
            </p:nvSpPr>
            <p:spPr>
              <a:xfrm>
                <a:off x="2288289" y="51303"/>
                <a:ext cx="18306316" cy="6361535"/>
              </a:xfrm>
              <a:custGeom>
                <a:avLst/>
                <a:gdLst/>
                <a:ahLst/>
                <a:cxnLst/>
                <a:rect l="l" t="t" r="r" b="b"/>
                <a:pathLst>
                  <a:path w="18306316" h="6361535">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id="23" name="Freeform 23"/>
              <p:cNvSpPr/>
              <p:nvPr/>
            </p:nvSpPr>
            <p:spPr>
              <a:xfrm>
                <a:off x="2288289" y="2206016"/>
                <a:ext cx="18306316" cy="4206822"/>
              </a:xfrm>
              <a:custGeom>
                <a:avLst/>
                <a:gdLst/>
                <a:ahLst/>
                <a:cxnLst/>
                <a:rect l="l" t="t" r="r" b="b"/>
                <a:pathLst>
                  <a:path w="18306316" h="4206822">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id="24" name="Freeform 24"/>
              <p:cNvSpPr/>
              <p:nvPr/>
            </p:nvSpPr>
            <p:spPr>
              <a:xfrm>
                <a:off x="2288289" y="4463335"/>
                <a:ext cx="18306316" cy="1949503"/>
              </a:xfrm>
              <a:custGeom>
                <a:avLst/>
                <a:gdLst/>
                <a:ahLst/>
                <a:cxnLst/>
                <a:rect l="l" t="t" r="r" b="b"/>
                <a:pathLst>
                  <a:path w="18306316" h="1949503">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id="25" name="TextBox 25"/>
          <p:cNvSpPr txBox="1"/>
          <p:nvPr/>
        </p:nvSpPr>
        <p:spPr>
          <a:xfrm>
            <a:off x="1558893" y="1278255"/>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26" name="TextBox 26"/>
          <p:cNvSpPr txBox="1"/>
          <p:nvPr/>
        </p:nvSpPr>
        <p:spPr>
          <a:xfrm>
            <a:off x="9144000" y="1335405"/>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65510" y="1974051"/>
            <a:ext cx="6734132" cy="6343991"/>
            <a:chOff x="0" y="0"/>
            <a:chExt cx="8978842" cy="8458655"/>
          </a:xfrm>
        </p:grpSpPr>
        <p:sp>
          <p:nvSpPr>
            <p:cNvPr id="3" name="TextBox 3"/>
            <p:cNvSpPr txBox="1"/>
            <p:nvPr/>
          </p:nvSpPr>
          <p:spPr>
            <a:xfrm>
              <a:off x="6568941" y="-38100"/>
              <a:ext cx="838364"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a:p>
              <a:pPr marL="0" lvl="0" indent="0" algn="ctr">
                <a:lnSpc>
                  <a:spcPts val="2520"/>
                </a:lnSpc>
                <a:spcBef>
                  <a:spcPct val="0"/>
                </a:spcBef>
              </a:pPr>
              <a:r>
                <a:rPr lang="en-US" sz="1800" u="none" dirty="0">
                  <a:solidFill>
                    <a:srgbClr val="000000"/>
                  </a:solidFill>
                  <a:latin typeface="Public Sans"/>
                </a:rPr>
                <a:t>20%</a:t>
              </a:r>
            </a:p>
          </p:txBody>
        </p:sp>
        <p:sp>
          <p:nvSpPr>
            <p:cNvPr id="4" name="TextBox 4"/>
            <p:cNvSpPr txBox="1"/>
            <p:nvPr/>
          </p:nvSpPr>
          <p:spPr>
            <a:xfrm>
              <a:off x="8082872" y="4709948"/>
              <a:ext cx="895971"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a:p>
              <a:pPr marL="0" lvl="0" indent="0" algn="ctr">
                <a:lnSpc>
                  <a:spcPts val="2520"/>
                </a:lnSpc>
                <a:spcBef>
                  <a:spcPct val="0"/>
                </a:spcBef>
              </a:pPr>
              <a:r>
                <a:rPr lang="en-US" sz="1800" u="none" dirty="0">
                  <a:solidFill>
                    <a:srgbClr val="000000"/>
                  </a:solidFill>
                  <a:latin typeface="Public Sans"/>
                </a:rPr>
                <a:t>20%</a:t>
              </a:r>
            </a:p>
          </p:txBody>
        </p:sp>
        <p:sp>
          <p:nvSpPr>
            <p:cNvPr id="5" name="TextBox 5"/>
            <p:cNvSpPr txBox="1"/>
            <p:nvPr/>
          </p:nvSpPr>
          <p:spPr>
            <a:xfrm>
              <a:off x="4038722" y="7644404"/>
              <a:ext cx="9064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a:p>
              <a:pPr marL="0" lvl="0" indent="0" algn="ctr">
                <a:lnSpc>
                  <a:spcPts val="2520"/>
                </a:lnSpc>
                <a:spcBef>
                  <a:spcPct val="0"/>
                </a:spcBef>
              </a:pPr>
              <a:r>
                <a:rPr lang="en-US" sz="1800" u="none" dirty="0">
                  <a:solidFill>
                    <a:srgbClr val="000000"/>
                  </a:solidFill>
                  <a:latin typeface="Public Sans"/>
                </a:rPr>
                <a:t>20%</a:t>
              </a:r>
            </a:p>
          </p:txBody>
        </p:sp>
        <p:sp>
          <p:nvSpPr>
            <p:cNvPr id="6" name="TextBox 6"/>
            <p:cNvSpPr txBox="1"/>
            <p:nvPr/>
          </p:nvSpPr>
          <p:spPr>
            <a:xfrm>
              <a:off x="0" y="4709948"/>
              <a:ext cx="905989"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a:p>
              <a:pPr marL="0" lvl="0" indent="0" algn="ctr">
                <a:lnSpc>
                  <a:spcPts val="2520"/>
                </a:lnSpc>
                <a:spcBef>
                  <a:spcPct val="0"/>
                </a:spcBef>
              </a:pPr>
              <a:r>
                <a:rPr lang="en-US" sz="1800" u="none" dirty="0">
                  <a:solidFill>
                    <a:srgbClr val="000000"/>
                  </a:solidFill>
                  <a:latin typeface="Public Sans"/>
                </a:rPr>
                <a:t>20%</a:t>
              </a:r>
            </a:p>
          </p:txBody>
        </p:sp>
        <p:sp>
          <p:nvSpPr>
            <p:cNvPr id="7" name="TextBox 7"/>
            <p:cNvSpPr txBox="1"/>
            <p:nvPr/>
          </p:nvSpPr>
          <p:spPr>
            <a:xfrm>
              <a:off x="1540926" y="-38100"/>
              <a:ext cx="9096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a:p>
              <a:pPr marL="0" lvl="0" indent="0" algn="ctr">
                <a:lnSpc>
                  <a:spcPts val="2520"/>
                </a:lnSpc>
                <a:spcBef>
                  <a:spcPct val="0"/>
                </a:spcBef>
              </a:pPr>
              <a:r>
                <a:rPr lang="en-US" sz="1800" u="none" dirty="0">
                  <a:solidFill>
                    <a:srgbClr val="000000"/>
                  </a:solidFill>
                  <a:latin typeface="Public Sans"/>
                </a:rPr>
                <a:t>20%</a:t>
              </a:r>
            </a:p>
          </p:txBody>
        </p:sp>
        <p:grpSp>
          <p:nvGrpSpPr>
            <p:cNvPr id="8" name="Group 8"/>
            <p:cNvGrpSpPr>
              <a:grpSpLocks noChangeAspect="1"/>
            </p:cNvGrpSpPr>
            <p:nvPr/>
          </p:nvGrpSpPr>
          <p:grpSpPr>
            <a:xfrm>
              <a:off x="885222" y="217092"/>
              <a:ext cx="7213407" cy="7213407"/>
              <a:chOff x="0" y="0"/>
              <a:chExt cx="2540000" cy="2540000"/>
            </a:xfrm>
          </p:grpSpPr>
          <p:sp>
            <p:nvSpPr>
              <p:cNvPr id="9" name="Freeform 9"/>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000000"/>
              </a:solidFill>
            </p:spPr>
          </p:sp>
          <p:sp>
            <p:nvSpPr>
              <p:cNvPr id="10" name="Freeform 10"/>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262626"/>
              </a:solidFill>
            </p:spPr>
          </p:sp>
          <p:sp>
            <p:nvSpPr>
              <p:cNvPr id="11" name="Freeform 11"/>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474747"/>
              </a:solidFill>
            </p:spPr>
          </p:sp>
          <p:sp>
            <p:nvSpPr>
              <p:cNvPr id="12" name="Freeform 12"/>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6B6B6B"/>
              </a:solidFill>
            </p:spPr>
          </p:sp>
          <p:sp>
            <p:nvSpPr>
              <p:cNvPr id="13" name="Freeform 13"/>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919191"/>
              </a:solidFill>
            </p:spPr>
          </p:sp>
        </p:grpSp>
      </p:grpSp>
      <p:sp>
        <p:nvSpPr>
          <p:cNvPr id="14" name="TextBox 14"/>
          <p:cNvSpPr txBox="1"/>
          <p:nvPr/>
        </p:nvSpPr>
        <p:spPr>
          <a:xfrm>
            <a:off x="11202980" y="2814638"/>
            <a:ext cx="4975257"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5" name="TextBox 15"/>
          <p:cNvSpPr txBox="1"/>
          <p:nvPr/>
        </p:nvSpPr>
        <p:spPr>
          <a:xfrm>
            <a:off x="11202980" y="6588442"/>
            <a:ext cx="4975257"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Briefly elaborate on what</a:t>
            </a:r>
          </a:p>
          <a:p>
            <a:pPr marL="0" lvl="0" indent="0" algn="l">
              <a:lnSpc>
                <a:spcPts val="3779"/>
              </a:lnSpc>
              <a:spcBef>
                <a:spcPct val="0"/>
              </a:spcBef>
            </a:pPr>
            <a:r>
              <a:rPr lang="en-US" sz="2700" dirty="0">
                <a:solidFill>
                  <a:srgbClr val="9B9B9B"/>
                </a:solidFill>
                <a:latin typeface="Public Sans"/>
              </a:rPr>
              <a:t>you want to discuss.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320" y="1249997"/>
            <a:ext cx="3655060" cy="1827530"/>
            <a:chOff x="0" y="0"/>
            <a:chExt cx="4873413" cy="2436707"/>
          </a:xfrm>
        </p:grpSpPr>
        <p:sp>
          <p:nvSpPr>
            <p:cNvPr id="3" name="TextBox 3"/>
            <p:cNvSpPr txBox="1"/>
            <p:nvPr/>
          </p:nvSpPr>
          <p:spPr>
            <a:xfrm>
              <a:off x="1816907" y="1669806"/>
              <a:ext cx="1239599"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30%</a:t>
              </a:r>
            </a:p>
          </p:txBody>
        </p:sp>
        <p:grpSp>
          <p:nvGrpSpPr>
            <p:cNvPr id="4" name="Group 4"/>
            <p:cNvGrpSpPr>
              <a:grpSpLocks noChangeAspect="1"/>
            </p:cNvGrpSpPr>
            <p:nvPr/>
          </p:nvGrpSpPr>
          <p:grpSpPr>
            <a:xfrm>
              <a:off x="0" y="0"/>
              <a:ext cx="4873413" cy="2436707"/>
              <a:chOff x="0" y="0"/>
              <a:chExt cx="2540000" cy="1270000"/>
            </a:xfrm>
          </p:grpSpPr>
          <p:sp>
            <p:nvSpPr>
              <p:cNvPr id="5" name="Freeform 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6" name="Freeform 6"/>
              <p:cNvSpPr/>
              <p:nvPr/>
            </p:nvSpPr>
            <p:spPr>
              <a:xfrm>
                <a:off x="725" y="269795"/>
                <a:ext cx="587304" cy="1004735"/>
              </a:xfrm>
              <a:custGeom>
                <a:avLst/>
                <a:gdLst/>
                <a:ahLst/>
                <a:cxnLst/>
                <a:rect l="l" t="t" r="r" b="b"/>
                <a:pathLst>
                  <a:path w="587304" h="1004735">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id="7" name="Group 7"/>
          <p:cNvGrpSpPr/>
          <p:nvPr/>
        </p:nvGrpSpPr>
        <p:grpSpPr>
          <a:xfrm>
            <a:off x="1417320" y="4142422"/>
            <a:ext cx="3655060" cy="1827530"/>
            <a:chOff x="0" y="0"/>
            <a:chExt cx="4873413" cy="2436707"/>
          </a:xfrm>
        </p:grpSpPr>
        <p:sp>
          <p:nvSpPr>
            <p:cNvPr id="8" name="TextBox 8"/>
            <p:cNvSpPr txBox="1"/>
            <p:nvPr/>
          </p:nvSpPr>
          <p:spPr>
            <a:xfrm>
              <a:off x="1819116" y="1669806"/>
              <a:ext cx="1235181"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60%</a:t>
              </a:r>
            </a:p>
          </p:txBody>
        </p:sp>
        <p:grpSp>
          <p:nvGrpSpPr>
            <p:cNvPr id="9" name="Group 9"/>
            <p:cNvGrpSpPr>
              <a:grpSpLocks noChangeAspect="1"/>
            </p:cNvGrpSpPr>
            <p:nvPr/>
          </p:nvGrpSpPr>
          <p:grpSpPr>
            <a:xfrm>
              <a:off x="0" y="0"/>
              <a:ext cx="4873413" cy="2436707"/>
              <a:chOff x="0" y="0"/>
              <a:chExt cx="2540000" cy="1270000"/>
            </a:xfrm>
          </p:grpSpPr>
          <p:sp>
            <p:nvSpPr>
              <p:cNvPr id="10" name="Freeform 10"/>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1" name="Freeform 11"/>
              <p:cNvSpPr/>
              <p:nvPr/>
            </p:nvSpPr>
            <p:spPr>
              <a:xfrm>
                <a:off x="725" y="-54063"/>
                <a:ext cx="1646038" cy="1328593"/>
              </a:xfrm>
              <a:custGeom>
                <a:avLst/>
                <a:gdLst/>
                <a:ahLst/>
                <a:cxnLst/>
                <a:rect l="l" t="t" r="r" b="b"/>
                <a:pathLst>
                  <a:path w="1646038" h="1328593">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id="12" name="Group 12"/>
          <p:cNvGrpSpPr/>
          <p:nvPr/>
        </p:nvGrpSpPr>
        <p:grpSpPr>
          <a:xfrm>
            <a:off x="1417320" y="7209472"/>
            <a:ext cx="3655060" cy="1827530"/>
            <a:chOff x="0" y="0"/>
            <a:chExt cx="4873413" cy="2436707"/>
          </a:xfrm>
        </p:grpSpPr>
        <p:sp>
          <p:nvSpPr>
            <p:cNvPr id="13" name="TextBox 13"/>
            <p:cNvSpPr txBox="1"/>
            <p:nvPr/>
          </p:nvSpPr>
          <p:spPr>
            <a:xfrm>
              <a:off x="1818505" y="1669806"/>
              <a:ext cx="1236403"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90%</a:t>
              </a:r>
            </a:p>
          </p:txBody>
        </p:sp>
        <p:grpSp>
          <p:nvGrpSpPr>
            <p:cNvPr id="14" name="Group 14"/>
            <p:cNvGrpSpPr>
              <a:grpSpLocks noChangeAspect="1"/>
            </p:cNvGrpSpPr>
            <p:nvPr/>
          </p:nvGrpSpPr>
          <p:grpSpPr>
            <a:xfrm>
              <a:off x="0" y="0"/>
              <a:ext cx="4873413" cy="2436707"/>
              <a:chOff x="0" y="0"/>
              <a:chExt cx="2540000" cy="1270000"/>
            </a:xfrm>
          </p:grpSpPr>
          <p:sp>
            <p:nvSpPr>
              <p:cNvPr id="15" name="Freeform 1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6" name="Freeform 16"/>
              <p:cNvSpPr/>
              <p:nvPr/>
            </p:nvSpPr>
            <p:spPr>
              <a:xfrm>
                <a:off x="725" y="-77312"/>
                <a:ext cx="2459795" cy="1351842"/>
              </a:xfrm>
              <a:custGeom>
                <a:avLst/>
                <a:gdLst/>
                <a:ahLst/>
                <a:cxnLst/>
                <a:rect l="l" t="t" r="r" b="b"/>
                <a:pathLst>
                  <a:path w="2459795" h="1351842">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id="17" name="TextBox 17"/>
          <p:cNvSpPr txBox="1"/>
          <p:nvPr/>
        </p:nvSpPr>
        <p:spPr>
          <a:xfrm>
            <a:off x="12284043" y="1085850"/>
            <a:ext cx="4975257" cy="3181350"/>
          </a:xfrm>
          <a:prstGeom prst="rect">
            <a:avLst/>
          </a:prstGeom>
        </p:spPr>
        <p:txBody>
          <a:bodyPr lIns="0" tIns="0" rIns="0" bIns="0" rtlCol="0" anchor="t">
            <a:spAutoFit/>
          </a:bodyPr>
          <a:lstStyle/>
          <a:p>
            <a:pPr algn="r">
              <a:lnSpc>
                <a:spcPts val="8250"/>
              </a:lnSpc>
            </a:pPr>
            <a:r>
              <a:rPr lang="en-US" sz="7500" dirty="0">
                <a:solidFill>
                  <a:srgbClr val="000000"/>
                </a:solidFill>
                <a:latin typeface="Public Sans Bold"/>
              </a:rPr>
              <a:t>Write</a:t>
            </a:r>
          </a:p>
          <a:p>
            <a:pPr marL="0" lvl="0" indent="0" algn="r">
              <a:lnSpc>
                <a:spcPts val="8250"/>
              </a:lnSpc>
            </a:pPr>
            <a:r>
              <a:rPr lang="en-US" sz="7500" dirty="0">
                <a:solidFill>
                  <a:srgbClr val="000000"/>
                </a:solidFill>
                <a:latin typeface="Public Sans Bold"/>
              </a:rPr>
              <a:t>your topic or idea</a:t>
            </a:r>
          </a:p>
        </p:txBody>
      </p:sp>
      <p:sp>
        <p:nvSpPr>
          <p:cNvPr id="18" name="TextBox 18"/>
          <p:cNvSpPr txBox="1"/>
          <p:nvPr/>
        </p:nvSpPr>
        <p:spPr>
          <a:xfrm>
            <a:off x="12284043" y="4764405"/>
            <a:ext cx="4975257" cy="941070"/>
          </a:xfrm>
          <a:prstGeom prst="rect">
            <a:avLst/>
          </a:prstGeom>
        </p:spPr>
        <p:txBody>
          <a:bodyPr lIns="0" tIns="0" rIns="0" bIns="0" rtlCol="0" anchor="t">
            <a:spAutoFit/>
          </a:bodyPr>
          <a:lstStyle/>
          <a:p>
            <a:pPr algn="r">
              <a:lnSpc>
                <a:spcPts val="3779"/>
              </a:lnSpc>
            </a:pPr>
            <a:r>
              <a:rPr lang="en-US" sz="2700" dirty="0">
                <a:solidFill>
                  <a:srgbClr val="9B9B9B"/>
                </a:solidFill>
                <a:latin typeface="Public Sans"/>
              </a:rPr>
              <a:t>Briefly elaborate on what</a:t>
            </a:r>
          </a:p>
          <a:p>
            <a:pPr marL="0" lvl="0" indent="0" algn="r">
              <a:lnSpc>
                <a:spcPts val="3779"/>
              </a:lnSpc>
              <a:spcBef>
                <a:spcPct val="0"/>
              </a:spcBef>
            </a:pPr>
            <a:r>
              <a:rPr lang="en-US" sz="2700" dirty="0">
                <a:solidFill>
                  <a:srgbClr val="9B9B9B"/>
                </a:solidFill>
                <a:latin typeface="Public Sans"/>
              </a:rPr>
              <a:t>you want to discuss. </a:t>
            </a:r>
          </a:p>
        </p:txBody>
      </p:sp>
      <p:sp>
        <p:nvSpPr>
          <p:cNvPr id="19" name="TextBox 19"/>
          <p:cNvSpPr txBox="1"/>
          <p:nvPr/>
        </p:nvSpPr>
        <p:spPr>
          <a:xfrm>
            <a:off x="6378348" y="1596496"/>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0" name="TextBox 20"/>
          <p:cNvSpPr txBox="1"/>
          <p:nvPr/>
        </p:nvSpPr>
        <p:spPr>
          <a:xfrm>
            <a:off x="6378348" y="448892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1" name="TextBox 21"/>
          <p:cNvSpPr txBox="1"/>
          <p:nvPr/>
        </p:nvSpPr>
        <p:spPr>
          <a:xfrm>
            <a:off x="6378348" y="755597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grpSp>
        <p:nvGrpSpPr>
          <p:cNvPr id="22" name="Group 22"/>
          <p:cNvGrpSpPr/>
          <p:nvPr/>
        </p:nvGrpSpPr>
        <p:grpSpPr>
          <a:xfrm>
            <a:off x="9917752" y="7466970"/>
            <a:ext cx="7715250" cy="1312536"/>
            <a:chOff x="0" y="0"/>
            <a:chExt cx="10287000" cy="1750048"/>
          </a:xfrm>
        </p:grpSpPr>
        <p:grpSp>
          <p:nvGrpSpPr>
            <p:cNvPr id="23" name="Group 23"/>
            <p:cNvGrpSpPr>
              <a:grpSpLocks noChangeAspect="1"/>
            </p:cNvGrpSpPr>
            <p:nvPr/>
          </p:nvGrpSpPr>
          <p:grpSpPr>
            <a:xfrm>
              <a:off x="0" y="0"/>
              <a:ext cx="10287000" cy="1750048"/>
              <a:chOff x="0" y="0"/>
              <a:chExt cx="13271500" cy="2257778"/>
            </a:xfrm>
          </p:grpSpPr>
          <p:sp>
            <p:nvSpPr>
              <p:cNvPr id="24" name="Freeform 24"/>
              <p:cNvSpPr/>
              <p:nvPr/>
            </p:nvSpPr>
            <p:spPr>
              <a:xfrm>
                <a:off x="16351" y="0"/>
                <a:ext cx="9238228" cy="2257821"/>
              </a:xfrm>
              <a:custGeom>
                <a:avLst/>
                <a:gdLst/>
                <a:ahLst/>
                <a:cxnLst/>
                <a:rect l="l" t="t" r="r" b="b"/>
                <a:pathLst>
                  <a:path w="9238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id="25" name="Freeform 25"/>
              <p:cNvSpPr/>
              <p:nvPr/>
            </p:nvSpPr>
            <p:spPr>
              <a:xfrm>
                <a:off x="9350851" y="0"/>
                <a:ext cx="3904227" cy="2257821"/>
              </a:xfrm>
              <a:custGeom>
                <a:avLst/>
                <a:gdLst/>
                <a:ahLst/>
                <a:cxnLst/>
                <a:rect l="l" t="t" r="r" b="b"/>
                <a:pathLst>
                  <a:path w="39042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609" b="22368"/>
          <a:stretch>
            <a:fillRect/>
          </a:stretch>
        </p:blipFill>
        <p:spPr>
          <a:xfrm>
            <a:off x="7876683" y="1705020"/>
            <a:ext cx="8985629" cy="6876959"/>
          </a:xfrm>
          <a:prstGeom prst="rect">
            <a:avLst/>
          </a:prstGeom>
        </p:spPr>
      </p:pic>
      <p:sp>
        <p:nvSpPr>
          <p:cNvPr id="3" name="TextBox 3"/>
          <p:cNvSpPr txBox="1"/>
          <p:nvPr/>
        </p:nvSpPr>
        <p:spPr>
          <a:xfrm>
            <a:off x="1425688" y="1762170"/>
            <a:ext cx="4688341"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425688" y="7640910"/>
            <a:ext cx="4280127" cy="94107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154233" cy="8229600"/>
            <a:chOff x="0" y="0"/>
            <a:chExt cx="9538978" cy="10972800"/>
          </a:xfrm>
        </p:grpSpPr>
        <p:pic>
          <p:nvPicPr>
            <p:cNvPr id="3" name="Picture 3"/>
            <p:cNvPicPr>
              <a:picLocks noChangeAspect="1"/>
            </p:cNvPicPr>
            <p:nvPr/>
          </p:nvPicPr>
          <p:blipFill>
            <a:blip r:embed="rId2"/>
            <a:srcRect t="14632" b="31179"/>
            <a:stretch>
              <a:fillRect/>
            </a:stretch>
          </p:blipFill>
          <p:spPr>
            <a:xfrm>
              <a:off x="0" y="0"/>
              <a:ext cx="9538978" cy="5168900"/>
            </a:xfrm>
            <a:prstGeom prst="rect">
              <a:avLst/>
            </a:prstGeom>
          </p:spPr>
        </p:pic>
        <p:pic>
          <p:nvPicPr>
            <p:cNvPr id="4" name="Picture 4"/>
            <p:cNvPicPr>
              <a:picLocks noChangeAspect="1"/>
            </p:cNvPicPr>
            <p:nvPr/>
          </p:nvPicPr>
          <p:blipFill>
            <a:blip r:embed="rId3"/>
            <a:srcRect t="12179" b="6028"/>
            <a:stretch>
              <a:fillRect/>
            </a:stretch>
          </p:blipFill>
          <p:spPr>
            <a:xfrm>
              <a:off x="0" y="5803900"/>
              <a:ext cx="9538978" cy="5168900"/>
            </a:xfrm>
            <a:prstGeom prst="rect">
              <a:avLst/>
            </a:prstGeom>
          </p:spPr>
        </p:pic>
      </p:grpSp>
      <p:sp>
        <p:nvSpPr>
          <p:cNvPr id="5" name="TextBox 5"/>
          <p:cNvSpPr txBox="1"/>
          <p:nvPr/>
        </p:nvSpPr>
        <p:spPr>
          <a:xfrm>
            <a:off x="9693048" y="3701188"/>
            <a:ext cx="7566252" cy="213360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 your</a:t>
            </a:r>
          </a:p>
          <a:p>
            <a:pPr marL="0" lvl="0" indent="0">
              <a:lnSpc>
                <a:spcPts val="8250"/>
              </a:lnSpc>
            </a:pPr>
            <a:r>
              <a:rPr lang="en-US" sz="7500" dirty="0">
                <a:solidFill>
                  <a:srgbClr val="000000"/>
                </a:solidFill>
                <a:latin typeface="Public Sans Bold"/>
              </a:rPr>
              <a:t>topic or idea</a:t>
            </a:r>
          </a:p>
        </p:txBody>
      </p:sp>
      <p:sp>
        <p:nvSpPr>
          <p:cNvPr id="6" name="TextBox 6"/>
          <p:cNvSpPr txBox="1"/>
          <p:nvPr/>
        </p:nvSpPr>
        <p:spPr>
          <a:xfrm>
            <a:off x="9693048" y="6178142"/>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11697380" y="266434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1697380" y="3288382"/>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9940018" y="2788168"/>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608802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1697380" y="6712067"/>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9940018" y="621185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4147" b="17534"/>
          <a:stretch>
            <a:fillRect/>
          </a:stretch>
        </p:blipFill>
        <p:spPr>
          <a:xfrm>
            <a:off x="1028700" y="1028700"/>
            <a:ext cx="16230600" cy="4459922"/>
          </a:xfrm>
          <a:prstGeom prst="rect">
            <a:avLst/>
          </a:prstGeom>
        </p:spPr>
      </p:pic>
      <p:sp>
        <p:nvSpPr>
          <p:cNvPr id="3" name="TextBox 3"/>
          <p:cNvSpPr txBox="1"/>
          <p:nvPr/>
        </p:nvSpPr>
        <p:spPr>
          <a:xfrm>
            <a:off x="2549298" y="7315744"/>
            <a:ext cx="14710002" cy="1085850"/>
          </a:xfrm>
          <a:prstGeom prst="rect">
            <a:avLst/>
          </a:prstGeom>
        </p:spPr>
        <p:txBody>
          <a:bodyPr lIns="0" tIns="0" rIns="0" bIns="0" rtlCol="0" anchor="t">
            <a:spAutoFit/>
          </a:bodyPr>
          <a:lstStyle/>
          <a:p>
            <a:pPr marL="0" lvl="0" indent="0" algn="r">
              <a:lnSpc>
                <a:spcPts val="8250"/>
              </a:lnSpc>
            </a:pPr>
            <a:r>
              <a:rPr lang="en-US" sz="7500" dirty="0">
                <a:solidFill>
                  <a:srgbClr val="000000"/>
                </a:solidFill>
                <a:latin typeface="Public Sans Bold"/>
              </a:rPr>
              <a:t>Write your topic or idea</a:t>
            </a:r>
          </a:p>
        </p:txBody>
      </p:sp>
      <p:sp>
        <p:nvSpPr>
          <p:cNvPr id="4" name="TextBox 4"/>
          <p:cNvSpPr txBox="1"/>
          <p:nvPr/>
        </p:nvSpPr>
        <p:spPr>
          <a:xfrm>
            <a:off x="2549298" y="8793480"/>
            <a:ext cx="14710002" cy="464820"/>
          </a:xfrm>
          <a:prstGeom prst="rect">
            <a:avLst/>
          </a:prstGeom>
        </p:spPr>
        <p:txBody>
          <a:bodyPr lIns="0" tIns="0" rIns="0" bIns="0" rtlCol="0" anchor="t">
            <a:spAutoFit/>
          </a:bodyPr>
          <a:lstStyle/>
          <a:p>
            <a:pPr marL="0" lvl="0" indent="0" algn="r">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13823" y="6257989"/>
            <a:ext cx="4003460" cy="786645"/>
            <a:chOff x="0" y="0"/>
            <a:chExt cx="5337947" cy="1048860"/>
          </a:xfrm>
        </p:grpSpPr>
        <p:grpSp>
          <p:nvGrpSpPr>
            <p:cNvPr id="3" name="Group 3"/>
            <p:cNvGrpSpPr>
              <a:grpSpLocks noChangeAspect="1"/>
            </p:cNvGrpSpPr>
            <p:nvPr/>
          </p:nvGrpSpPr>
          <p:grpSpPr>
            <a:xfrm>
              <a:off x="0" y="0"/>
              <a:ext cx="5337947" cy="1048860"/>
              <a:chOff x="0" y="0"/>
              <a:chExt cx="9525000" cy="1871579"/>
            </a:xfrm>
          </p:grpSpPr>
          <p:sp>
            <p:nvSpPr>
              <p:cNvPr id="4" name="Freeform 4"/>
              <p:cNvSpPr/>
              <p:nvPr/>
            </p:nvSpPr>
            <p:spPr>
              <a:xfrm>
                <a:off x="3830" y="0"/>
                <a:ext cx="7866320" cy="1871601"/>
              </a:xfrm>
              <a:custGeom>
                <a:avLst/>
                <a:gdLst/>
                <a:ahLst/>
                <a:cxnLst/>
                <a:rect l="l" t="t" r="r" b="b"/>
                <a:pathLst>
                  <a:path w="7866320" h="1871601">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id="5" name="Freeform 5"/>
              <p:cNvSpPr/>
              <p:nvPr/>
            </p:nvSpPr>
            <p:spPr>
              <a:xfrm>
                <a:off x="8258830" y="0"/>
                <a:ext cx="1262320" cy="1871601"/>
              </a:xfrm>
              <a:custGeom>
                <a:avLst/>
                <a:gdLst/>
                <a:ahLst/>
                <a:cxnLst/>
                <a:rect l="l" t="t" r="r" b="b"/>
                <a:pathLst>
                  <a:path w="1262320" h="1871601">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id="6" name="Group 6"/>
          <p:cNvGrpSpPr/>
          <p:nvPr/>
        </p:nvGrpSpPr>
        <p:grpSpPr>
          <a:xfrm>
            <a:off x="9413823" y="1565732"/>
            <a:ext cx="4114867" cy="877838"/>
            <a:chOff x="0" y="0"/>
            <a:chExt cx="5486490" cy="1170451"/>
          </a:xfrm>
        </p:grpSpPr>
        <p:grpSp>
          <p:nvGrpSpPr>
            <p:cNvPr id="7" name="Group 7"/>
            <p:cNvGrpSpPr>
              <a:grpSpLocks noChangeAspect="1"/>
            </p:cNvGrpSpPr>
            <p:nvPr/>
          </p:nvGrpSpPr>
          <p:grpSpPr>
            <a:xfrm>
              <a:off x="0" y="0"/>
              <a:ext cx="5486490" cy="1170451"/>
              <a:chOff x="0" y="0"/>
              <a:chExt cx="9525000" cy="2032000"/>
            </a:xfrm>
          </p:grpSpPr>
          <p:sp>
            <p:nvSpPr>
              <p:cNvPr id="8" name="Freeform 8"/>
              <p:cNvSpPr/>
              <p:nvPr/>
            </p:nvSpPr>
            <p:spPr>
              <a:xfrm>
                <a:off x="47180" y="31750"/>
                <a:ext cx="4477322" cy="1968500"/>
              </a:xfrm>
              <a:custGeom>
                <a:avLst/>
                <a:gdLst/>
                <a:ahLst/>
                <a:cxnLst/>
                <a:rect l="l" t="t" r="r" b="b"/>
                <a:pathLst>
                  <a:path w="4477322" h="1968500">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id="9" name="Freeform 9"/>
              <p:cNvSpPr/>
              <p:nvPr/>
            </p:nvSpPr>
            <p:spPr>
              <a:xfrm>
                <a:off x="5000180" y="31750"/>
                <a:ext cx="4477322" cy="1968500"/>
              </a:xfrm>
              <a:custGeom>
                <a:avLst/>
                <a:gdLst/>
                <a:ahLst/>
                <a:cxnLst/>
                <a:rect l="l" t="t" r="r" b="b"/>
                <a:pathLst>
                  <a:path w="4477322" h="1968500">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id="10" name="TextBox 10"/>
          <p:cNvSpPr txBox="1"/>
          <p:nvPr/>
        </p:nvSpPr>
        <p:spPr>
          <a:xfrm>
            <a:off x="1650825" y="1622882"/>
            <a:ext cx="5374141"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1" name="TextBox 11"/>
          <p:cNvSpPr txBox="1"/>
          <p:nvPr/>
        </p:nvSpPr>
        <p:spPr>
          <a:xfrm>
            <a:off x="9413823" y="2847735"/>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3 OUT OF 6</a:t>
            </a:r>
          </a:p>
        </p:txBody>
      </p:sp>
      <p:sp>
        <p:nvSpPr>
          <p:cNvPr id="12" name="TextBox 12"/>
          <p:cNvSpPr txBox="1"/>
          <p:nvPr/>
        </p:nvSpPr>
        <p:spPr>
          <a:xfrm>
            <a:off x="9413823" y="3728079"/>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
        <p:nvSpPr>
          <p:cNvPr id="13" name="TextBox 13"/>
          <p:cNvSpPr txBox="1"/>
          <p:nvPr/>
        </p:nvSpPr>
        <p:spPr>
          <a:xfrm>
            <a:off x="9413823" y="7425633"/>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5 OUT OF 6</a:t>
            </a:r>
          </a:p>
        </p:txBody>
      </p:sp>
      <p:sp>
        <p:nvSpPr>
          <p:cNvPr id="14" name="TextBox 14"/>
          <p:cNvSpPr txBox="1"/>
          <p:nvPr/>
        </p:nvSpPr>
        <p:spPr>
          <a:xfrm>
            <a:off x="9413823" y="8305978"/>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3437" y="4533900"/>
            <a:ext cx="12281127"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Add a section header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904" y="4524852"/>
            <a:ext cx="15214191" cy="4520506"/>
            <a:chOff x="0" y="0"/>
            <a:chExt cx="20285588" cy="6027341"/>
          </a:xfrm>
        </p:grpSpPr>
        <p:sp>
          <p:nvSpPr>
            <p:cNvPr id="3" name="TextBox 3"/>
            <p:cNvSpPr txBox="1"/>
            <p:nvPr/>
          </p:nvSpPr>
          <p:spPr>
            <a:xfrm>
              <a:off x="60466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p:txBody>
        </p:sp>
        <p:sp>
          <p:nvSpPr>
            <p:cNvPr id="4" name="TextBox 4"/>
            <p:cNvSpPr txBox="1"/>
            <p:nvPr/>
          </p:nvSpPr>
          <p:spPr>
            <a:xfrm>
              <a:off x="463925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p:txBody>
        </p:sp>
        <p:sp>
          <p:nvSpPr>
            <p:cNvPr id="5" name="TextBox 5"/>
            <p:cNvSpPr txBox="1"/>
            <p:nvPr/>
          </p:nvSpPr>
          <p:spPr>
            <a:xfrm>
              <a:off x="867384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p:txBody>
        </p:sp>
        <p:sp>
          <p:nvSpPr>
            <p:cNvPr id="6" name="TextBox 6"/>
            <p:cNvSpPr txBox="1"/>
            <p:nvPr/>
          </p:nvSpPr>
          <p:spPr>
            <a:xfrm>
              <a:off x="1270843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p:txBody>
        </p:sp>
        <p:sp>
          <p:nvSpPr>
            <p:cNvPr id="7" name="TextBox 7"/>
            <p:cNvSpPr txBox="1"/>
            <p:nvPr/>
          </p:nvSpPr>
          <p:spPr>
            <a:xfrm>
              <a:off x="1674302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p:txBody>
        </p:sp>
        <p:grpSp>
          <p:nvGrpSpPr>
            <p:cNvPr id="8" name="Group 8"/>
            <p:cNvGrpSpPr>
              <a:grpSpLocks noChangeAspect="1"/>
            </p:cNvGrpSpPr>
            <p:nvPr/>
          </p:nvGrpSpPr>
          <p:grpSpPr>
            <a:xfrm>
              <a:off x="604662" y="182751"/>
              <a:ext cx="19680927" cy="5326688"/>
              <a:chOff x="0" y="0"/>
              <a:chExt cx="22857753" cy="6186503"/>
            </a:xfrm>
          </p:grpSpPr>
          <p:sp>
            <p:nvSpPr>
              <p:cNvPr id="9" name="Freeform 9"/>
              <p:cNvSpPr/>
              <p:nvPr/>
            </p:nvSpPr>
            <p:spPr>
              <a:xfrm>
                <a:off x="0" y="-6350"/>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0" name="Freeform 10"/>
              <p:cNvSpPr/>
              <p:nvPr/>
            </p:nvSpPr>
            <p:spPr>
              <a:xfrm>
                <a:off x="0" y="12309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1" name="Freeform 11"/>
              <p:cNvSpPr/>
              <p:nvPr/>
            </p:nvSpPr>
            <p:spPr>
              <a:xfrm>
                <a:off x="0" y="24682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2" name="Freeform 12"/>
              <p:cNvSpPr/>
              <p:nvPr/>
            </p:nvSpPr>
            <p:spPr>
              <a:xfrm>
                <a:off x="0" y="37055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3" name="Freeform 13"/>
              <p:cNvSpPr/>
              <p:nvPr/>
            </p:nvSpPr>
            <p:spPr>
              <a:xfrm>
                <a:off x="0" y="49428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4" name="Freeform 14"/>
              <p:cNvSpPr/>
              <p:nvPr/>
            </p:nvSpPr>
            <p:spPr>
              <a:xfrm>
                <a:off x="0" y="6180153"/>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grpSp>
        <p:sp>
          <p:nvSpPr>
            <p:cNvPr id="15" name="TextBox 15"/>
            <p:cNvSpPr txBox="1"/>
            <p:nvPr/>
          </p:nvSpPr>
          <p:spPr>
            <a:xfrm>
              <a:off x="0" y="-38100"/>
              <a:ext cx="452262"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50 </a:t>
              </a:r>
            </a:p>
          </p:txBody>
        </p:sp>
        <p:sp>
          <p:nvSpPr>
            <p:cNvPr id="16" name="TextBox 16"/>
            <p:cNvSpPr txBox="1"/>
            <p:nvPr/>
          </p:nvSpPr>
          <p:spPr>
            <a:xfrm>
              <a:off x="3759" y="1027238"/>
              <a:ext cx="44850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40 </a:t>
              </a:r>
            </a:p>
          </p:txBody>
        </p:sp>
        <p:sp>
          <p:nvSpPr>
            <p:cNvPr id="17" name="TextBox 17"/>
            <p:cNvSpPr txBox="1"/>
            <p:nvPr/>
          </p:nvSpPr>
          <p:spPr>
            <a:xfrm>
              <a:off x="3246" y="2092575"/>
              <a:ext cx="449015"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30 </a:t>
              </a:r>
            </a:p>
          </p:txBody>
        </p:sp>
        <p:sp>
          <p:nvSpPr>
            <p:cNvPr id="18" name="TextBox 18"/>
            <p:cNvSpPr txBox="1"/>
            <p:nvPr/>
          </p:nvSpPr>
          <p:spPr>
            <a:xfrm>
              <a:off x="13669" y="3157913"/>
              <a:ext cx="43859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20 </a:t>
              </a:r>
            </a:p>
          </p:txBody>
        </p:sp>
        <p:sp>
          <p:nvSpPr>
            <p:cNvPr id="19" name="TextBox 19"/>
            <p:cNvSpPr txBox="1"/>
            <p:nvPr/>
          </p:nvSpPr>
          <p:spPr>
            <a:xfrm>
              <a:off x="71248" y="4223250"/>
              <a:ext cx="381014"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10 </a:t>
              </a:r>
            </a:p>
          </p:txBody>
        </p:sp>
        <p:sp>
          <p:nvSpPr>
            <p:cNvPr id="20" name="TextBox 20"/>
            <p:cNvSpPr txBox="1"/>
            <p:nvPr/>
          </p:nvSpPr>
          <p:spPr>
            <a:xfrm>
              <a:off x="195291" y="5288588"/>
              <a:ext cx="256971"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0 </a:t>
              </a:r>
            </a:p>
          </p:txBody>
        </p:sp>
        <p:grpSp>
          <p:nvGrpSpPr>
            <p:cNvPr id="21" name="Group 21"/>
            <p:cNvGrpSpPr>
              <a:grpSpLocks noChangeAspect="1"/>
            </p:cNvGrpSpPr>
            <p:nvPr/>
          </p:nvGrpSpPr>
          <p:grpSpPr>
            <a:xfrm>
              <a:off x="604662" y="182751"/>
              <a:ext cx="19680927" cy="5326688"/>
              <a:chOff x="0" y="0"/>
              <a:chExt cx="22857753" cy="6186503"/>
            </a:xfrm>
          </p:grpSpPr>
          <p:sp>
            <p:nvSpPr>
              <p:cNvPr id="22" name="Freeform 22"/>
              <p:cNvSpPr/>
              <p:nvPr/>
            </p:nvSpPr>
            <p:spPr>
              <a:xfrm>
                <a:off x="-1706" y="4936486"/>
                <a:ext cx="4117807" cy="1250017"/>
              </a:xfrm>
              <a:custGeom>
                <a:avLst/>
                <a:gdLst/>
                <a:ahLst/>
                <a:cxnLst/>
                <a:rect l="l" t="t" r="r" b="b"/>
                <a:pathLst>
                  <a:path w="4117807" h="125001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id="23" name="Freeform 23"/>
              <p:cNvSpPr/>
              <p:nvPr/>
            </p:nvSpPr>
            <p:spPr>
              <a:xfrm>
                <a:off x="4685839" y="3705552"/>
                <a:ext cx="4114396" cy="2480951"/>
              </a:xfrm>
              <a:custGeom>
                <a:avLst/>
                <a:gdLst/>
                <a:ahLst/>
                <a:cxnLst/>
                <a:rect l="l" t="t" r="r" b="b"/>
                <a:pathLst>
                  <a:path w="4114396" h="2480951">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id="24" name="Freeform 24"/>
              <p:cNvSpPr/>
              <p:nvPr/>
            </p:nvSpPr>
            <p:spPr>
              <a:xfrm>
                <a:off x="9371678" y="2468251"/>
                <a:ext cx="4114396" cy="3718252"/>
              </a:xfrm>
              <a:custGeom>
                <a:avLst/>
                <a:gdLst/>
                <a:ahLst/>
                <a:cxnLst/>
                <a:rect l="l" t="t" r="r" b="b"/>
                <a:pathLst>
                  <a:path w="4114396" h="3718252">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id="25" name="Freeform 25"/>
              <p:cNvSpPr/>
              <p:nvPr/>
            </p:nvSpPr>
            <p:spPr>
              <a:xfrm>
                <a:off x="14057519" y="1230950"/>
                <a:ext cx="4114395" cy="4955553"/>
              </a:xfrm>
              <a:custGeom>
                <a:avLst/>
                <a:gdLst/>
                <a:ahLst/>
                <a:cxnLst/>
                <a:rect l="l" t="t" r="r" b="b"/>
                <a:pathLst>
                  <a:path w="4114395" h="4955553">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id="26" name="Freeform 26"/>
              <p:cNvSpPr/>
              <p:nvPr/>
            </p:nvSpPr>
            <p:spPr>
              <a:xfrm>
                <a:off x="18743357" y="-6350"/>
                <a:ext cx="4114395" cy="6192853"/>
              </a:xfrm>
              <a:custGeom>
                <a:avLst/>
                <a:gdLst/>
                <a:ahLst/>
                <a:cxnLst/>
                <a:rect l="l" t="t" r="r" b="b"/>
                <a:pathLst>
                  <a:path w="4114395" h="6192853">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id="27" name="Freeform 27"/>
              <p:cNvSpPr/>
              <p:nvPr/>
            </p:nvSpPr>
            <p:spPr>
              <a:xfrm>
                <a:off x="0" y="5561503"/>
                <a:ext cx="4114395" cy="625000"/>
              </a:xfrm>
              <a:custGeom>
                <a:avLst/>
                <a:gdLst/>
                <a:ahLst/>
                <a:cxnLst/>
                <a:rect l="l" t="t" r="r" b="b"/>
                <a:pathLst>
                  <a:path w="4114395" h="625000">
                    <a:moveTo>
                      <a:pt x="0" y="0"/>
                    </a:moveTo>
                    <a:lnTo>
                      <a:pt x="4114395" y="0"/>
                    </a:lnTo>
                    <a:lnTo>
                      <a:pt x="4114395" y="625000"/>
                    </a:lnTo>
                    <a:lnTo>
                      <a:pt x="0" y="625000"/>
                    </a:lnTo>
                    <a:close/>
                  </a:path>
                </a:pathLst>
              </a:custGeom>
              <a:solidFill>
                <a:srgbClr val="000000"/>
              </a:solidFill>
            </p:spPr>
          </p:sp>
          <p:sp>
            <p:nvSpPr>
              <p:cNvPr id="28" name="Freeform 28"/>
              <p:cNvSpPr/>
              <p:nvPr/>
            </p:nvSpPr>
            <p:spPr>
              <a:xfrm>
                <a:off x="4685839" y="4201742"/>
                <a:ext cx="4114396" cy="1984761"/>
              </a:xfrm>
              <a:custGeom>
                <a:avLst/>
                <a:gdLst/>
                <a:ahLst/>
                <a:cxnLst/>
                <a:rect l="l" t="t" r="r" b="b"/>
                <a:pathLst>
                  <a:path w="4114396" h="1984761">
                    <a:moveTo>
                      <a:pt x="0" y="0"/>
                    </a:moveTo>
                    <a:lnTo>
                      <a:pt x="4114396" y="0"/>
                    </a:lnTo>
                    <a:lnTo>
                      <a:pt x="4114396" y="1984761"/>
                    </a:lnTo>
                    <a:lnTo>
                      <a:pt x="0" y="1984761"/>
                    </a:lnTo>
                    <a:close/>
                  </a:path>
                </a:pathLst>
              </a:custGeom>
              <a:solidFill>
                <a:srgbClr val="000000"/>
              </a:solidFill>
            </p:spPr>
          </p:sp>
          <p:sp>
            <p:nvSpPr>
              <p:cNvPr id="29" name="Freeform 29"/>
              <p:cNvSpPr/>
              <p:nvPr/>
            </p:nvSpPr>
            <p:spPr>
              <a:xfrm>
                <a:off x="9371678" y="3087960"/>
                <a:ext cx="4114396" cy="3098543"/>
              </a:xfrm>
              <a:custGeom>
                <a:avLst/>
                <a:gdLst/>
                <a:ahLst/>
                <a:cxnLst/>
                <a:rect l="l" t="t" r="r" b="b"/>
                <a:pathLst>
                  <a:path w="4114396" h="3098543">
                    <a:moveTo>
                      <a:pt x="0" y="0"/>
                    </a:moveTo>
                    <a:lnTo>
                      <a:pt x="4114396" y="0"/>
                    </a:lnTo>
                    <a:lnTo>
                      <a:pt x="4114396" y="3098543"/>
                    </a:lnTo>
                    <a:lnTo>
                      <a:pt x="0" y="3098543"/>
                    </a:lnTo>
                    <a:close/>
                  </a:path>
                </a:pathLst>
              </a:custGeom>
              <a:solidFill>
                <a:srgbClr val="000000"/>
              </a:solidFill>
            </p:spPr>
          </p:sp>
          <p:sp>
            <p:nvSpPr>
              <p:cNvPr id="30" name="Freeform 30"/>
              <p:cNvSpPr/>
              <p:nvPr/>
            </p:nvSpPr>
            <p:spPr>
              <a:xfrm>
                <a:off x="14057519" y="2222061"/>
                <a:ext cx="4114395" cy="3964442"/>
              </a:xfrm>
              <a:custGeom>
                <a:avLst/>
                <a:gdLst/>
                <a:ahLst/>
                <a:cxnLst/>
                <a:rect l="l" t="t" r="r" b="b"/>
                <a:pathLst>
                  <a:path w="4114395" h="3964442">
                    <a:moveTo>
                      <a:pt x="0" y="0"/>
                    </a:moveTo>
                    <a:lnTo>
                      <a:pt x="4114395" y="0"/>
                    </a:lnTo>
                    <a:lnTo>
                      <a:pt x="4114395" y="3964442"/>
                    </a:lnTo>
                    <a:lnTo>
                      <a:pt x="0" y="3964442"/>
                    </a:lnTo>
                    <a:close/>
                  </a:path>
                </a:pathLst>
              </a:custGeom>
              <a:solidFill>
                <a:srgbClr val="000000"/>
              </a:solidFill>
            </p:spPr>
          </p:sp>
          <p:sp>
            <p:nvSpPr>
              <p:cNvPr id="31" name="Freeform 31"/>
              <p:cNvSpPr/>
              <p:nvPr/>
            </p:nvSpPr>
            <p:spPr>
              <a:xfrm>
                <a:off x="18743357" y="984506"/>
                <a:ext cx="4114395" cy="5201997"/>
              </a:xfrm>
              <a:custGeom>
                <a:avLst/>
                <a:gdLst/>
                <a:ahLst/>
                <a:cxnLst/>
                <a:rect l="l" t="t" r="r" b="b"/>
                <a:pathLst>
                  <a:path w="4114395" h="5201997">
                    <a:moveTo>
                      <a:pt x="0" y="0"/>
                    </a:moveTo>
                    <a:lnTo>
                      <a:pt x="4114395" y="0"/>
                    </a:lnTo>
                    <a:lnTo>
                      <a:pt x="4114395" y="5201997"/>
                    </a:lnTo>
                    <a:lnTo>
                      <a:pt x="0" y="5201997"/>
                    </a:lnTo>
                    <a:close/>
                  </a:path>
                </a:pathLst>
              </a:custGeom>
              <a:solidFill>
                <a:srgbClr val="000000"/>
              </a:solidFill>
            </p:spPr>
          </p:sp>
          <p:sp>
            <p:nvSpPr>
              <p:cNvPr id="32" name="Freeform 32"/>
              <p:cNvSpPr/>
              <p:nvPr/>
            </p:nvSpPr>
            <p:spPr>
              <a:xfrm>
                <a:off x="0" y="6186503"/>
                <a:ext cx="4114395" cy="0"/>
              </a:xfrm>
              <a:custGeom>
                <a:avLst/>
                <a:gdLst/>
                <a:ahLst/>
                <a:cxnLst/>
                <a:rect l="l" t="t" r="r" b="b"/>
                <a:pathLst>
                  <a:path w="4114395">
                    <a:moveTo>
                      <a:pt x="0" y="0"/>
                    </a:moveTo>
                    <a:lnTo>
                      <a:pt x="4114395" y="0"/>
                    </a:lnTo>
                    <a:lnTo>
                      <a:pt x="4114395" y="0"/>
                    </a:lnTo>
                    <a:lnTo>
                      <a:pt x="0" y="0"/>
                    </a:lnTo>
                    <a:close/>
                  </a:path>
                </a:pathLst>
              </a:custGeom>
              <a:solidFill>
                <a:srgbClr val="9B9B9B"/>
              </a:solidFill>
            </p:spPr>
          </p:sp>
          <p:sp>
            <p:nvSpPr>
              <p:cNvPr id="33" name="Freeform 33"/>
              <p:cNvSpPr/>
              <p:nvPr/>
            </p:nvSpPr>
            <p:spPr>
              <a:xfrm>
                <a:off x="4685839" y="5194122"/>
                <a:ext cx="4114396" cy="992381"/>
              </a:xfrm>
              <a:custGeom>
                <a:avLst/>
                <a:gdLst/>
                <a:ahLst/>
                <a:cxnLst/>
                <a:rect l="l" t="t" r="r" b="b"/>
                <a:pathLst>
                  <a:path w="4114396" h="992381">
                    <a:moveTo>
                      <a:pt x="0" y="0"/>
                    </a:moveTo>
                    <a:lnTo>
                      <a:pt x="4114396" y="0"/>
                    </a:lnTo>
                    <a:lnTo>
                      <a:pt x="4114396" y="992381"/>
                    </a:lnTo>
                    <a:lnTo>
                      <a:pt x="0" y="992381"/>
                    </a:lnTo>
                    <a:close/>
                  </a:path>
                </a:pathLst>
              </a:custGeom>
              <a:solidFill>
                <a:srgbClr val="9B9B9B"/>
              </a:solidFill>
            </p:spPr>
          </p:sp>
          <p:sp>
            <p:nvSpPr>
              <p:cNvPr id="34" name="Freeform 34"/>
              <p:cNvSpPr/>
              <p:nvPr/>
            </p:nvSpPr>
            <p:spPr>
              <a:xfrm>
                <a:off x="9371678" y="4327377"/>
                <a:ext cx="4114396" cy="1859126"/>
              </a:xfrm>
              <a:custGeom>
                <a:avLst/>
                <a:gdLst/>
                <a:ahLst/>
                <a:cxnLst/>
                <a:rect l="l" t="t" r="r" b="b"/>
                <a:pathLst>
                  <a:path w="4114396" h="1859126">
                    <a:moveTo>
                      <a:pt x="0" y="0"/>
                    </a:moveTo>
                    <a:lnTo>
                      <a:pt x="4114396" y="0"/>
                    </a:lnTo>
                    <a:lnTo>
                      <a:pt x="4114396" y="1859126"/>
                    </a:lnTo>
                    <a:lnTo>
                      <a:pt x="0" y="1859126"/>
                    </a:lnTo>
                    <a:close/>
                  </a:path>
                </a:pathLst>
              </a:custGeom>
              <a:solidFill>
                <a:srgbClr val="9B9B9B"/>
              </a:solidFill>
            </p:spPr>
          </p:sp>
          <p:sp>
            <p:nvSpPr>
              <p:cNvPr id="35" name="Freeform 35"/>
              <p:cNvSpPr/>
              <p:nvPr/>
            </p:nvSpPr>
            <p:spPr>
              <a:xfrm>
                <a:off x="14057519" y="3956504"/>
                <a:ext cx="4114395" cy="2229999"/>
              </a:xfrm>
              <a:custGeom>
                <a:avLst/>
                <a:gdLst/>
                <a:ahLst/>
                <a:cxnLst/>
                <a:rect l="l" t="t" r="r" b="b"/>
                <a:pathLst>
                  <a:path w="4114395" h="2229999">
                    <a:moveTo>
                      <a:pt x="0" y="0"/>
                    </a:moveTo>
                    <a:lnTo>
                      <a:pt x="4114395" y="0"/>
                    </a:lnTo>
                    <a:lnTo>
                      <a:pt x="4114395" y="2229999"/>
                    </a:lnTo>
                    <a:lnTo>
                      <a:pt x="0" y="2229999"/>
                    </a:lnTo>
                    <a:close/>
                  </a:path>
                </a:pathLst>
              </a:custGeom>
              <a:solidFill>
                <a:srgbClr val="9B9B9B"/>
              </a:solidFill>
            </p:spPr>
          </p:sp>
          <p:sp>
            <p:nvSpPr>
              <p:cNvPr id="36" name="Freeform 36"/>
              <p:cNvSpPr/>
              <p:nvPr/>
            </p:nvSpPr>
            <p:spPr>
              <a:xfrm>
                <a:off x="18743357" y="3461648"/>
                <a:ext cx="4114395" cy="2724855"/>
              </a:xfrm>
              <a:custGeom>
                <a:avLst/>
                <a:gdLst/>
                <a:ahLst/>
                <a:cxnLst/>
                <a:rect l="l" t="t" r="r" b="b"/>
                <a:pathLst>
                  <a:path w="4114395" h="2724855">
                    <a:moveTo>
                      <a:pt x="0" y="0"/>
                    </a:moveTo>
                    <a:lnTo>
                      <a:pt x="4114395" y="0"/>
                    </a:lnTo>
                    <a:lnTo>
                      <a:pt x="4114395" y="2724855"/>
                    </a:lnTo>
                    <a:lnTo>
                      <a:pt x="0" y="2724855"/>
                    </a:lnTo>
                    <a:close/>
                  </a:path>
                </a:pathLst>
              </a:custGeom>
              <a:solidFill>
                <a:srgbClr val="9B9B9B"/>
              </a:solidFill>
            </p:spPr>
          </p:sp>
        </p:grpSp>
      </p:grpSp>
      <p:sp>
        <p:nvSpPr>
          <p:cNvPr id="37" name="TextBox 37"/>
          <p:cNvSpPr txBox="1"/>
          <p:nvPr/>
        </p:nvSpPr>
        <p:spPr>
          <a:xfrm>
            <a:off x="1558893" y="1298792"/>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8" name="TextBox 38"/>
          <p:cNvSpPr txBox="1"/>
          <p:nvPr/>
        </p:nvSpPr>
        <p:spPr>
          <a:xfrm>
            <a:off x="9144000" y="1355942"/>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1158444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8550" y="1779846"/>
            <a:ext cx="12650901"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32750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32750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5" name="TextBox 5"/>
          <p:cNvSpPr txBox="1"/>
          <p:nvPr/>
        </p:nvSpPr>
        <p:spPr>
          <a:xfrm>
            <a:off x="5616618"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6" name="TextBox 6"/>
          <p:cNvSpPr txBox="1"/>
          <p:nvPr/>
        </p:nvSpPr>
        <p:spPr>
          <a:xfrm>
            <a:off x="5616618"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7" name="TextBox 7"/>
          <p:cNvSpPr txBox="1"/>
          <p:nvPr/>
        </p:nvSpPr>
        <p:spPr>
          <a:xfrm>
            <a:off x="9905731"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8" name="TextBox 8"/>
          <p:cNvSpPr txBox="1"/>
          <p:nvPr/>
        </p:nvSpPr>
        <p:spPr>
          <a:xfrm>
            <a:off x="9905731"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9" name="TextBox 9"/>
          <p:cNvSpPr txBox="1"/>
          <p:nvPr/>
        </p:nvSpPr>
        <p:spPr>
          <a:xfrm>
            <a:off x="1419484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419484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11" name="TextBox 11"/>
          <p:cNvSpPr txBox="1"/>
          <p:nvPr/>
        </p:nvSpPr>
        <p:spPr>
          <a:xfrm>
            <a:off x="132750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12" name="TextBox 12"/>
          <p:cNvSpPr txBox="1"/>
          <p:nvPr/>
        </p:nvSpPr>
        <p:spPr>
          <a:xfrm>
            <a:off x="5616618"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13" name="TextBox 13"/>
          <p:cNvSpPr txBox="1"/>
          <p:nvPr/>
        </p:nvSpPr>
        <p:spPr>
          <a:xfrm>
            <a:off x="9905731"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4" name="TextBox 14"/>
          <p:cNvSpPr txBox="1"/>
          <p:nvPr/>
        </p:nvSpPr>
        <p:spPr>
          <a:xfrm>
            <a:off x="1419484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3224" y="1435599"/>
            <a:ext cx="15681552"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788999" y="2913335"/>
            <a:ext cx="14710002" cy="464820"/>
          </a:xfrm>
          <a:prstGeom prst="rect">
            <a:avLst/>
          </a:prstGeom>
        </p:spPr>
        <p:txBody>
          <a:bodyPr lIns="0" tIns="0" rIns="0" bIns="0" rtlCol="0" anchor="t">
            <a:spAutoFit/>
          </a:bodyPr>
          <a:lstStyle/>
          <a:p>
            <a:pPr marL="0" lvl="0" indent="0" algn="ctr">
              <a:lnSpc>
                <a:spcPts val="3779"/>
              </a:lnSpc>
              <a:spcBef>
                <a:spcPct val="0"/>
              </a:spcBef>
            </a:pPr>
            <a:r>
              <a:rPr lang="en-US" sz="2700" dirty="0">
                <a:solidFill>
                  <a:srgbClr val="9B9B9B"/>
                </a:solidFill>
                <a:latin typeface="Public Sans"/>
              </a:rPr>
              <a:t>Briefly elaborate on what you want to discuss. </a:t>
            </a:r>
          </a:p>
        </p:txBody>
      </p:sp>
      <p:pic>
        <p:nvPicPr>
          <p:cNvPr id="4" name="Picture 4"/>
          <p:cNvPicPr>
            <a:picLocks noChangeAspect="1"/>
          </p:cNvPicPr>
          <p:nvPr/>
        </p:nvPicPr>
        <p:blipFill>
          <a:blip r:embed="rId2"/>
          <a:srcRect l="2718" t="29632" r="3303" b="33277"/>
          <a:stretch>
            <a:fillRect/>
          </a:stretch>
        </p:blipFill>
        <p:spPr>
          <a:xfrm>
            <a:off x="1028700" y="4798377"/>
            <a:ext cx="16230600" cy="445992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3279859"/>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Abraham, Helen, Kassem &amp; Rahmi</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7165" y="3433762"/>
            <a:ext cx="5120380"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Free Resources</a:t>
            </a:r>
          </a:p>
        </p:txBody>
      </p:sp>
      <p:sp>
        <p:nvSpPr>
          <p:cNvPr id="3" name="TextBox 3"/>
          <p:cNvSpPr txBox="1"/>
          <p:nvPr/>
        </p:nvSpPr>
        <p:spPr>
          <a:xfrm>
            <a:off x="1477165" y="5969318"/>
            <a:ext cx="5120380"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Use these elements</a:t>
            </a:r>
          </a:p>
          <a:p>
            <a:pPr marL="0" lvl="0" indent="0" algn="l">
              <a:lnSpc>
                <a:spcPts val="3779"/>
              </a:lnSpc>
              <a:spcBef>
                <a:spcPct val="0"/>
              </a:spcBef>
            </a:pPr>
            <a:r>
              <a:rPr lang="en-US" sz="2700" dirty="0">
                <a:solidFill>
                  <a:srgbClr val="9B9B9B"/>
                </a:solidFill>
                <a:latin typeface="Public Sans"/>
              </a:rPr>
              <a:t>in your Canva presentation.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72460" y="1618553"/>
            <a:ext cx="659814" cy="47626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48748" y="1512938"/>
            <a:ext cx="523747" cy="68749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93549" y="1565745"/>
            <a:ext cx="593756" cy="58188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726371" y="1512938"/>
            <a:ext cx="458747" cy="68749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46318" y="1561707"/>
            <a:ext cx="558850" cy="58995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63684" y="1512938"/>
            <a:ext cx="612496" cy="687496"/>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566515" y="8171273"/>
            <a:ext cx="665760" cy="51808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273122" y="8086566"/>
            <a:ext cx="274998" cy="687496"/>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536933" y="8188653"/>
            <a:ext cx="706988" cy="483323"/>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663113" y="8139278"/>
            <a:ext cx="585265" cy="582073"/>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300119" y="8086566"/>
            <a:ext cx="251248" cy="687496"/>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63684" y="8135759"/>
            <a:ext cx="612496" cy="589110"/>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704244" y="6443159"/>
            <a:ext cx="396248" cy="687496"/>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170623" y="6443159"/>
            <a:ext cx="479997" cy="687496"/>
          </a:xfrm>
          <a:prstGeom prst="rect">
            <a:avLst/>
          </a:prstGeom>
        </p:spPr>
      </p:pic>
      <p:pic>
        <p:nvPicPr>
          <p:cNvPr id="18" name="Picture 1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632304" y="6443159"/>
            <a:ext cx="516247" cy="687496"/>
          </a:xfrm>
          <a:prstGeom prst="rect">
            <a:avLst/>
          </a:prstGeom>
        </p:spPr>
      </p:pic>
      <p:pic>
        <p:nvPicPr>
          <p:cNvPr id="19" name="Picture 19"/>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690747" y="6443159"/>
            <a:ext cx="529997" cy="687496"/>
          </a:xfrm>
          <a:prstGeom prst="rect">
            <a:avLst/>
          </a:prstGeom>
        </p:spPr>
      </p:pic>
      <p:pic>
        <p:nvPicPr>
          <p:cNvPr id="20" name="Picture 20"/>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274494" y="6443159"/>
            <a:ext cx="302498" cy="687496"/>
          </a:xfrm>
          <a:prstGeom prst="rect">
            <a:avLst/>
          </a:prstGeom>
        </p:spPr>
      </p:pic>
      <p:pic>
        <p:nvPicPr>
          <p:cNvPr id="21" name="Picture 21"/>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02148" y="6519124"/>
            <a:ext cx="535567" cy="535567"/>
          </a:xfrm>
          <a:prstGeom prst="rect">
            <a:avLst/>
          </a:prstGeom>
        </p:spPr>
      </p:pic>
      <p:pic>
        <p:nvPicPr>
          <p:cNvPr id="22" name="Picture 22"/>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592343" y="4841367"/>
            <a:ext cx="620049" cy="604266"/>
          </a:xfrm>
          <a:prstGeom prst="rect">
            <a:avLst/>
          </a:prstGeom>
        </p:spPr>
      </p:pic>
      <p:pic>
        <p:nvPicPr>
          <p:cNvPr id="23" name="Picture 23"/>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158123" y="4799752"/>
            <a:ext cx="504997" cy="687496"/>
          </a:xfrm>
          <a:prstGeom prst="rect">
            <a:avLst/>
          </a:prstGeom>
        </p:spPr>
      </p:pic>
      <p:pic>
        <p:nvPicPr>
          <p:cNvPr id="24" name="Picture 24"/>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584804" y="4799752"/>
            <a:ext cx="611246" cy="687496"/>
          </a:xfrm>
          <a:prstGeom prst="rect">
            <a:avLst/>
          </a:prstGeom>
        </p:spPr>
      </p:pic>
      <p:pic>
        <p:nvPicPr>
          <p:cNvPr id="25" name="Picture 25"/>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686997" y="4799752"/>
            <a:ext cx="537497" cy="687496"/>
          </a:xfrm>
          <a:prstGeom prst="rect">
            <a:avLst/>
          </a:prstGeom>
        </p:spPr>
      </p:pic>
      <p:pic>
        <p:nvPicPr>
          <p:cNvPr id="26" name="Picture 26"/>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069025" y="4855531"/>
            <a:ext cx="713437" cy="575938"/>
          </a:xfrm>
          <a:prstGeom prst="rect">
            <a:avLst/>
          </a:prstGeom>
        </p:spPr>
      </p:pic>
      <p:pic>
        <p:nvPicPr>
          <p:cNvPr id="27" name="Picture 27"/>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29028" y="4901768"/>
            <a:ext cx="681807" cy="483463"/>
          </a:xfrm>
          <a:prstGeom prst="rect">
            <a:avLst/>
          </a:prstGeom>
        </p:spPr>
      </p:pic>
      <p:pic>
        <p:nvPicPr>
          <p:cNvPr id="28" name="Picture 28"/>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520425" y="3156345"/>
            <a:ext cx="763884" cy="687496"/>
          </a:xfrm>
          <a:prstGeom prst="rect">
            <a:avLst/>
          </a:prstGeom>
        </p:spPr>
      </p:pic>
      <p:pic>
        <p:nvPicPr>
          <p:cNvPr id="29" name="Picture 29"/>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109414" y="3190440"/>
            <a:ext cx="602416" cy="619306"/>
          </a:xfrm>
          <a:prstGeom prst="rect">
            <a:avLst/>
          </a:prstGeom>
        </p:spPr>
      </p:pic>
      <p:pic>
        <p:nvPicPr>
          <p:cNvPr id="30" name="Picture 30"/>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570898" y="3190440"/>
            <a:ext cx="639058" cy="619306"/>
          </a:xfrm>
          <a:prstGeom prst="rect">
            <a:avLst/>
          </a:prstGeom>
        </p:spPr>
      </p:pic>
      <p:pic>
        <p:nvPicPr>
          <p:cNvPr id="31" name="Picture 31"/>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07566" y="3156345"/>
            <a:ext cx="696359" cy="687496"/>
          </a:xfrm>
          <a:prstGeom prst="rect">
            <a:avLst/>
          </a:prstGeom>
        </p:spPr>
      </p:pic>
      <p:pic>
        <p:nvPicPr>
          <p:cNvPr id="32" name="Picture 32"/>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168245" y="3156345"/>
            <a:ext cx="514997" cy="687496"/>
          </a:xfrm>
          <a:prstGeom prst="rect">
            <a:avLst/>
          </a:prstGeom>
        </p:spPr>
      </p:pic>
      <p:pic>
        <p:nvPicPr>
          <p:cNvPr id="33" name="Picture 33"/>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44308" y="3156345"/>
            <a:ext cx="451247" cy="68749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8209" y="1676400"/>
            <a:ext cx="13363660"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7094424"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7094424"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7094424"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02</a:t>
            </a:r>
          </a:p>
        </p:txBody>
      </p:sp>
      <p:sp>
        <p:nvSpPr>
          <p:cNvPr id="6" name="TextBox 6"/>
          <p:cNvSpPr txBox="1"/>
          <p:nvPr/>
        </p:nvSpPr>
        <p:spPr>
          <a:xfrm>
            <a:off x="1588209"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588209"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588209"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01</a:t>
            </a:r>
          </a:p>
        </p:txBody>
      </p:sp>
      <p:sp>
        <p:nvSpPr>
          <p:cNvPr id="9" name="TextBox 9"/>
          <p:cNvSpPr txBox="1"/>
          <p:nvPr/>
        </p:nvSpPr>
        <p:spPr>
          <a:xfrm>
            <a:off x="12600640"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2600640"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12600640"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821" b="28821"/>
          <a:stretch>
            <a:fillRect/>
          </a:stretch>
        </p:blipFill>
        <p:spPr>
          <a:xfrm>
            <a:off x="1028700" y="1028700"/>
            <a:ext cx="12952865"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28700"/>
            <a:ext cx="6172200"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
        <p:nvSpPr>
          <p:cNvPr id="4" name="TextBox 4"/>
          <p:cNvSpPr txBox="1"/>
          <p:nvPr/>
        </p:nvSpPr>
        <p:spPr>
          <a:xfrm>
            <a:off x="6808699" y="857250"/>
            <a:ext cx="11479301" cy="4763760"/>
          </a:xfrm>
          <a:prstGeom prst="rect">
            <a:avLst/>
          </a:prstGeom>
        </p:spPr>
        <p:txBody>
          <a:bodyPr lIns="0" tIns="0" rIns="0" bIns="0" rtlCol="0" anchor="t">
            <a:spAutoFit/>
          </a:bodyPr>
          <a:lstStyle/>
          <a:p>
            <a:pPr algn="ctr">
              <a:lnSpc>
                <a:spcPts val="9380"/>
              </a:lnSpc>
            </a:pPr>
            <a:r>
              <a:rPr lang="en-US" sz="6700" dirty="0">
                <a:solidFill>
                  <a:srgbClr val="000000"/>
                </a:solidFill>
                <a:latin typeface="Canva Sans Bold"/>
              </a:rPr>
              <a:t>What is the most popular food &amp; drink by consumption for all age Groups?</a:t>
            </a:r>
          </a:p>
        </p:txBody>
      </p:sp>
    </p:spTree>
    <p:extLst>
      <p:ext uri="{BB962C8B-B14F-4D97-AF65-F5344CB8AC3E}">
        <p14:creationId xmlns:p14="http://schemas.microsoft.com/office/powerpoint/2010/main" val="2645253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568" y="235865"/>
            <a:ext cx="10051135" cy="10051135"/>
          </a:xfrm>
          <a:prstGeom prst="rect">
            <a:avLst/>
          </a:prstGeom>
        </p:spPr>
      </p:pic>
      <p:pic>
        <p:nvPicPr>
          <p:cNvPr id="3" name="Picture 3"/>
          <p:cNvPicPr>
            <a:picLocks noChangeAspect="1"/>
          </p:cNvPicPr>
          <p:nvPr/>
        </p:nvPicPr>
        <p:blipFill>
          <a:blip r:embed="rId3"/>
          <a:srcRect/>
          <a:stretch>
            <a:fillRect/>
          </a:stretch>
        </p:blipFill>
        <p:spPr>
          <a:xfrm rot="-5400000">
            <a:off x="8117778" y="6901078"/>
            <a:ext cx="1117885" cy="676321"/>
          </a:xfrm>
          <a:prstGeom prst="rect">
            <a:avLst/>
          </a:prstGeom>
        </p:spPr>
      </p:pic>
      <p:pic>
        <p:nvPicPr>
          <p:cNvPr id="4" name="Picture 4"/>
          <p:cNvPicPr>
            <a:picLocks noChangeAspect="1"/>
          </p:cNvPicPr>
          <p:nvPr/>
        </p:nvPicPr>
        <p:blipFill>
          <a:blip r:embed="rId3"/>
          <a:srcRect/>
          <a:stretch>
            <a:fillRect/>
          </a:stretch>
        </p:blipFill>
        <p:spPr>
          <a:xfrm rot="-4985774">
            <a:off x="5346551" y="6308535"/>
            <a:ext cx="1228961" cy="743521"/>
          </a:xfrm>
          <a:prstGeom prst="rect">
            <a:avLst/>
          </a:prstGeom>
        </p:spPr>
      </p:pic>
      <p:sp>
        <p:nvSpPr>
          <p:cNvPr id="5" name="TextBox 5"/>
          <p:cNvSpPr txBox="1"/>
          <p:nvPr/>
        </p:nvSpPr>
        <p:spPr>
          <a:xfrm>
            <a:off x="12305176" y="242387"/>
            <a:ext cx="4230223" cy="87421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a:rPr>
              <a:t>Key Points</a:t>
            </a:r>
          </a:p>
        </p:txBody>
      </p:sp>
      <p:sp>
        <p:nvSpPr>
          <p:cNvPr id="6" name="TextBox 6"/>
          <p:cNvSpPr txBox="1"/>
          <p:nvPr/>
        </p:nvSpPr>
        <p:spPr>
          <a:xfrm>
            <a:off x="10524764" y="1591713"/>
            <a:ext cx="7230312" cy="66001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most popular food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most popular drink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We will go deep dive further detail throughout the presentations</a:t>
            </a:r>
          </a:p>
        </p:txBody>
      </p:sp>
    </p:spTree>
    <p:extLst>
      <p:ext uri="{BB962C8B-B14F-4D97-AF65-F5344CB8AC3E}">
        <p14:creationId xmlns:p14="http://schemas.microsoft.com/office/powerpoint/2010/main" val="1048143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1553009" y="1028700"/>
            <a:ext cx="5706291" cy="8229600"/>
          </a:xfrm>
          <a:prstGeom prst="rect">
            <a:avLst/>
          </a:prstGeom>
        </p:spPr>
      </p:pic>
      <p:sp>
        <p:nvSpPr>
          <p:cNvPr id="3" name="TextBox 3"/>
          <p:cNvSpPr txBox="1"/>
          <p:nvPr/>
        </p:nvSpPr>
        <p:spPr>
          <a:xfrm>
            <a:off x="1219200" y="1085850"/>
            <a:ext cx="7566252"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219200" y="3562804"/>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4572635"/>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Public Sans"/>
              </a:rPr>
              <a:t>We found data from UK Gov websites for Farming and food containing various information related to our area. we narrowed down to look at food trends since the turn of the </a:t>
            </a:r>
            <a:r>
              <a:rPr lang="en-US" sz="2599" dirty="0" err="1">
                <a:solidFill>
                  <a:srgbClr val="000000"/>
                </a:solidFill>
                <a:latin typeface="Public Sans"/>
              </a:rPr>
              <a:t>millenium</a:t>
            </a:r>
            <a:r>
              <a:rPr lang="en-US" sz="2599" dirty="0">
                <a:solidFill>
                  <a:srgbClr val="000000"/>
                </a:solidFill>
                <a:latin typeface="Public Sans"/>
              </a:rPr>
              <a:t>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The we split the questions amongst the group and produced the relevant code to give us answers to our questions.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2757465" cy="780034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14175856" y="6874716"/>
            <a:ext cx="2827251" cy="2991800"/>
          </a:xfrm>
          <a:prstGeom prst="rect">
            <a:avLst/>
          </a:prstGeom>
        </p:spPr>
      </p:pic>
      <p:pic>
        <p:nvPicPr>
          <p:cNvPr id="4" name="Picture 4"/>
          <p:cNvPicPr>
            <a:picLocks noChangeAspect="1"/>
          </p:cNvPicPr>
          <p:nvPr/>
        </p:nvPicPr>
        <p:blipFill>
          <a:blip r:embed="rId3"/>
          <a:srcRect/>
          <a:stretch>
            <a:fillRect/>
          </a:stretch>
        </p:blipFill>
        <p:spPr>
          <a:xfrm>
            <a:off x="12882106" y="7353300"/>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1278</Words>
  <Application>Microsoft Macintosh PowerPoint</Application>
  <PresentationFormat>Custom</PresentationFormat>
  <Paragraphs>250</Paragraphs>
  <Slides>49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Calibri</vt:lpstr>
      <vt:lpstr>Arial</vt:lpstr>
      <vt:lpstr>Public Sans Bold Italics</vt:lpstr>
      <vt:lpstr>Public Sans Bold</vt:lpstr>
      <vt:lpstr>Canva Sans Bold</vt:lpstr>
      <vt:lpstr>Canva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13</cp:revision>
  <dcterms:created xsi:type="dcterms:W3CDTF">2006-08-16T00:00:00Z</dcterms:created>
  <dcterms:modified xsi:type="dcterms:W3CDTF">2022-10-19T18:00:45Z</dcterms:modified>
  <dc:identifier>DAFPOK-1huk</dc:identifier>
</cp:coreProperties>
</file>